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BBAC47-5C93-48FD-90FD-B7509F4B9F8D}" v="2965" dt="2020-03-25T22:50:52.4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17062 10006 16383 0 0,'-25'0'0'0'0,"0"0"0"0"0,1 25 0 0 0,-1-25 0 0 0,1 25 0 0 0,-1-25 0 0 0,-74 24 0 0 0,75 1 0 0 0,-26-1 0 0 0,1-24 0 0 0,0 0 0 0 0,-25 25 0 0 0,25 0 0 0 0,25-25 0 0 0,-26 0 0 0 0,-24 24 0 0 0,50 1 0 0 0,-1-1 0 0 0,0-24 0 0 0,1 0 0 0 0,-1 25 0 0 0,1-25 0 0 0,-1 25 0 0 0,0-25 0 0 0,-24 24 0 0 0,49 1 0 0 0,-24-25 0 0 0,-26 25 0 0 0,50-1 0 0 0,-24 1 0 0 0,-1-25 0 0 0,25 24 0 0 0,-24 1 0 0 0,-1-25 0 0 0,-24 25 0 0 0,-25-25 0 0 0,25 0 0 0 0,-25 24 0 0 0,25-24 0 0 0,24 0 0 0 0,-24 25 0 0 0,24-1 0 0 0,1-24 0 0 0,-1 0 0 0 0,0 0 0 0 0,-24 25 0 0 0,24-25 0 0 0,-24 0 0 0 0,25 0 0 0 0,-1 0 0 0 0,0 0 0 0 0,1 0 0 0 0,-1 0 0 0 0,1 0 0 0 0,-1 0 0 0 0,0 25 0 0 0,1-25 0 0 0,-1 0 0 0 0,-24 24 0 0 0,0-24 0 0 0,-1 0 0 0 0,1 25 0 0 0,-49-25 0 0 0,49 24 0 0 0,24-24 0 0 0,0 0 0 0 0,-24 25 0 0 0,0 24 0 0 0,0-49 0 0 0,24 25 0 0 0,25 0 0 0 0,-74-1 0 0 0,50 25 0 0 0,-26-24 0 0 0,50 0 0 0 0,-24-1 0 0 0,-1 50 0 0 0,1-49 0 0 0,24 24 0 0 0,0-25 0 0 0,0 1 0 0 0,0 24 0 0 0,0-24 0 0 0,0 0 0 0 0,0-1 0 0 0,24 26 0 0 0,25-26 0 0 0,74 25 0 0 0,-49 0 0 0 0,-24-24 0 0 0,-75 49 0 0 0,25-50 0 0 0,-99 1 0 0 0,75-25 0 0 0,-1 0 0 0 0,-147 0 0 0 0,123 0 0 0 0,-124 49 0 0 0,149-24 0 0 0,-26-25 0 0 0,26 0 0 0 0,-1 0 0 0 0,-48 0 0 0 0,48-25 0 0 0,-98 25 0 0 0,98 0 0 0 0,198-172 0 0 0,23 74 0 0 0,-171 98 0 0 0,-246 73 0 0 0,171-48 0 0 0,1 0 0 0 0,25-1 0 0 0,24 1 0 0 0,0 49 0 0 0,0-25 0 0 0,0-24 0 0 0,0 24 0 0 0,0 0 0 0 0,24-49 0 0 0,25 99 0 0 0,99-75 0 0 0,-124-24 0 0 0,1 0 0 0 0,197-24 0 0 0,-198-1 0 0 0,99-24 0 0 0,-73 24 0 0 0,23-24 0 0 0,-48 49 0 0 0,74 0 0 0 0,147 0 0 0 0,-222 0 0 0 0,1 0 0 0 0,24 0 0 0 0,-49-99 0 0 0,0 50 0 0 0,-25 0 0 0 0,25 24 0 0 0,25-24 0 0 0,147 147 0 0 0,-73 50 0 0 0,172-25 0 0 0,73-73 0 0 0,-147-50 0 0 0,-148 0 0 0 0,99 123 0 0 0,-124-74 0 0 0,26 49 0 0 0,-26-98 0 0 0,444-49 0 0 0,-443 24 0 0 0,122-48 0 0 0,1 73 0 0 0,-124-25 0 0 0,124-24 0 0 0,0-25 0 0 0,-148-49 0 0 0,-25 98 0 0 0,-48-73 0 0 0,73 73 0 0 0,-25 0 0 0 0,0-48 0 0 0,50-50 0 0 0,0-25 0 0 0,-50-24 0 0 0,0 172 0 0 0,1-123 0 0 0,24 0 0 0 0,0 98 0 0 0,24-123 0 0 0,-24 124 0 0 0,0-149 0 0 0,25 26 0 0 0,0 122 0 0 0,-1 0 0 0 0,173-73 0 0 0,-148 98 0 0 0,-689-197 0 0 0,616 197 0 0 0,-149 295 0 0 0,173-270 0 0 0,0 0 0 0 0,-24 196 0 0 0,-370-73 0 0 0,345-148 0 0 0,24 0 0 0 0,-221 0 0 0 0,172 24 0 0 0,74 1 0 0 0,0 74 0 0 0,25-99 0 0 0,344 0 0 0 0,-344 0 0 0 0,270-124 0 0 0,-49 124 0 0 0,-221 50 0 0 0,-247-100 0 0 0,-24-97 0 0 0,-222 147 0 0 0,444 0 0 0 0,-1 0 0 0 0,-246 74 0 0 0,50 24 0 0 0,196-98 0 0 0,1 0 0 0 0,-345 99 0 0 0,-247 24 0 0 0,592-123 0 0 0,-50 24 0 0 0,-246 99 0 0 0,270 99 0 0 0,26-173 0 0 0,-74 271 0 0 0,98-295 0 0 0,0-1 0 0 0,443 75 0 0 0,49-124 0 0 0,-763-320 0 0 0,246 345 0 0 0,-270-172 0 0 0,246-148 0 0 0,-74-49 0 0 0,123 295 0 0 0,-271 197 0 0 0,197 0 0 0 0,173-270 0 0 0,73 97 0 0 0,-148 50 0 0 0,26 0 0 0 0,-26 0 0 0 0,-24 296 0 0 0,739-198 0 0 0,-222-393 0 0 0,590 221 0 0 0,-1082 74 0 0 0,0 0 0 0 0,294 0 0 0 0,-319 0-16383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23267 4397 16383 0 0,'0'25'0'0'0,"-25"49"0"0"0,25-25 0 0 0,-24 0 0 0 0,-1 25 0 0 0,0 0 0 0 0,-24 0 0 0 0,-246 393 0 0 0,246-393 0 0 0,-25 0 0 0 0,49-25 0 0 0,0 25 0 0 0,-24 0 0 0 0,-25 0 0 0 0,1-25 0 0 0,-1 25 0 0 0,0 0 0 0 0,0 0 0 0 0,25-1 0 0 0,24-23 0 0 0,1-26 0 0 0,-26 25 0 0 0,26 1 0 0 0,-25-1 0 0 0,49-25 0 0 0,-50 50 0 0 0,1 0 0 0 0,-25 0 0 0 0,0 0 0 0 0,25 0 0 0 0,0-25 0 0 0,0 25 0 0 0,0 0 0 0 0,-1 0 0 0 0,1-25 0 0 0,0-25 0 0 0,0 50 0 0 0,-1-25 0 0 0,26 25 0 0 0,-26-25 0 0 0,1-24 0 0 0,0 49 0 0 0,0-25 0 0 0,24 0 0 0 0,1 1 0 0 0,-25-26 0 0 0,24 50 0 0 0,-24-25 0 0 0,24 0 0 0 0,0-49 0 0 0,1 50 0 0 0,-26-26 0 0 0,26 26 0 0 0,-25-1 0 0 0,-1 0 0 0 0,1 0 0 0 0,0-24 0 0 0,0 24 0 0 0,0 0 0 0 0,-1 0 0 0 0,26-24 0 0 0,-26 0 0 0 0,-196 147 0 0 0,173-123 0 0 0,23 0 0 0 0,26 1 0 0 0,-50 23 0 0 0,25-23 0 0 0,-25-26 0 0 0,25 1 0 0 0,24 24 0 0 0,-49-24 0 0 0,25 24 0 0 0,0-24 0 0 0,24-1 0 0 0,0 1 0 0 0,-24 24 0 0 0,25-24 0 0 0,-26 24 0 0 0,1 0 0 0 0,0-24 0 0 0,0 24 0 0 0,0-24 0 0 0,-1-1 0 0 0,1 1 0 0 0,24 24 0 0 0,-24 0 0 0 0,-25 0 0 0 0,25-24 0 0 0,0 0 0 0 0,24 24 0 0 0,1-25 0 0 0,-25 1 0 0 0,49 0 0 0 0,-50-1 0 0 0,26 1 0 0 0,-1-25 0 0 0,0 25 0 0 0,1-1 0 0 0,-1 1 0 0 0,-24 0 0 0 0,49-1 0 0 0,-49 1 0 0 0,24-25 0 0 0,25 24 0 0 0,-24 1 0 0 0,-1-1 0 0 0,0-24 0 0 0,25 25 0 0 0,-49 0 0 0 0,25-25 0 0 0,24 24 0 0 0,-25-24 0 0 0,0 0 0 0 0,25 25 0 0 0,-24-1 0 0 0,-26 1 0 0 0,1 0 0 0 0,24-1 0 0 0,-24 1 0 0 0,25 0 0 0 0,-1-25 0 0 0,-24 24 0 0 0,49 1 0 0 0,-49 0 0 0 0,0-25 0 0 0,49 24 0 0 0,-25-24 0 0 0,0 25 0 0 0,25-25-16383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17493 10989 16383 0 0,'-24'0'0'0'0,"24"-25"0"0"0,-25 0 0 0 0,0-24 0 0 0,1 25 0 0 0,-26-1 0 0 0,26-24 0 0 0,-99-1 0 0 0,98 26 0 0 0,0-1 0 0 0,1 1 0 0 0,-1 24 0 0 0,1-25 0 0 0,-25 0 0 0 0,24 25 0 0 0,-24-24 0 0 0,-1-1 0 0 0,26 25 0 0 0,-26-24 0 0 0,1-1 0 0 0,-25 0 0 0 0,25 25 0 0 0,25-24 0 0 0,-1 24 0 0 0,-24-25 0 0 0,24 25 0 0 0,1 0 0 0 0,-1 0 0 0 0,0 0 0 0 0,1-24 0 0 0,-1 24 0 0 0,0 0 0 0 0,-24 0 0 0 0,25 0 0 0 0,-26-25 0 0 0,26 25 0 0 0,-1 0 0 0 0,-24-25 0 0 0,49 1 0 0 0,-25 24 0 0 0,-24 0 0 0 0,25 0 0 0 0,-1 0 0 0 0,0 0 0 0 0,-49-25 0 0 0,25 25 0 0 0,25 0 0 0 0,-1 0 0 0 0,0 0 0 0 0,1 0 0 0 0,-25 0 0 0 0,-1 0 0 0 0,26 0 0 0 0,-1 0 0 0 0,1 0 0 0 0,-1 0 0 0 0,0 25 0 0 0,1-1 0 0 0,24 1 0 0 0,0 0 0 0 0,0-1 0 0 0,0 1 0 0 0,0-1 0 0 0,0 1 0 0 0,0 0 0 0 0,0-1 0 0 0,0 1 0 0 0,0-1 0 0 0,24 1 0 0 0,-24 0 0 0 0,25-1 0 0 0,-25 1 0 0 0,0-1 0 0 0,49 1 0 0 0,-24 0 0 0 0,-25-1 0 0 0,49-24 0 0 0,-24 25 0 0 0,-1 0 0 0 0,50-1 0 0 0,-25 1 0 0 0,-24-1 0 0 0,24-24 0 0 0,-24 25 0 0 0,-1 0 0 0 0,50-1 0 0 0,-25 1 0 0 0,-24-25 0 0 0,24 24 0 0 0,0 1 0 0 0,1 0 0 0 0,-26-1 0 0 0,25-24 0 0 0,1 25 0 0 0,-26-25 0 0 0,75 24 0 0 0,-50 1 0 0 0,0 0 0 0 0,-24-1 0 0 0,24 1 0 0 0,-24-25 0 0 0,48 0 0 0 0,-23 25 0 0 0,-1-1 0 0 0,25 25 0 0 0,0-24 0 0 0,-25 0 0 0 0,-25-25 0 0 0,1 24 0 0 0,24 25 0 0 0,0-24 0 0 0,-24 0 0 0 0,24-25 0 0 0,-24 24 0 0 0,0 1 0 0 0,-25-1 0 0 0,24-24 0 0 0,1 25 0 0 0,-25 0 0 0 0,25-25 0 0 0,-1 49 0 0 0,1-24 0 0 0,-1-1 0 0 0,1 1 0 0 0,0-1 0 0 0,-1 1 0 0 0,1-25 0 0 0,-1 25 0 0 0,-24-1 0 0 0,50-24 0 0 0,-26 49 0 0 0,1-24 0 0 0,24 24 0 0 0,-24-49 0 0 0,-1 25 0 0 0,-24-1 0 0 0,25 1 0 0 0,0 0 0 0 0,-1 49 0 0 0,-24-50 0 0 0,25 1 0 0 0,-1-1 0 0 0,1 1 0 0 0,-25 0 0 0 0,25 24 0 0 0,-1-25 0 0 0,1 1 0 0 0,-25 0 0 0 0,24-25 0 0 0,1 24 0 0 0,0 1 0 0 0,-1-1 0 0 0,1-24 0 0 0,-1 0 0 0 0,26 0 0 0 0,-26 0 0 0 0,50 0 0 0 0,0 0 0 0 0,-49 0 0 0 0,24 0 0 0 0,-25 0 0 0 0,1 0 0 0 0,0 0 0 0 0,-1-24 0 0 0,-24-1 0 0 0,0 1 0 0 0,0-26 0 0 0,0 26 0 0 0,25-25 0 0 0,-25-1 0 0 0,0 26 0 0 0,0-1 0 0 0,0 1 0 0 0,0-26 0 0 0,0 26 0 0 0,0-1 0 0 0,0 0 0 0 0,0 1 0 0 0,0-1 0 0 0,0 1 0 0 0,0-26 0 0 0,0 26 0 0 0,0-1 0 0 0,0 1 0 0 0,0-1 0 0 0,0 0 0 0 0,0 1 0 0 0,0-1 0 0 0,0 1 0 0 0,0-1 0 0 0,0 0 0 0 0,0 1 0 0 0,0-1 0 0 0,0 0 0 0 0,-25-24 0 0 0,25 25 0 0 0,-24-1 0 0 0,-1 0 0 0 0,25 1 0 0 0,-25-1 0 0 0,1 1 0 0 0,-1-26 0 0 0,25 26 0 0 0,-24-1 0 0 0,-1 25 0 0 0,25-49 0 0 0,-25 24 0 0 0,1 25 0 0 0,-1 0 0 0 0,1 0 0 0 0,-26-24 0 0 0,50-1 0 0 0,-24 0 0 0 0,-26 25 0 0 0,1 0 0 0 0,25 0 0 0 0,-1-24 0 0 0,0 24 0 0 0,1 0 0 0 0,-1 0 0 0 0,1 0 0 0 0,-1 0 0 0 0,-24 0 0 0 0,24 0 0 0 0,-24 0 0 0 0,24 0 0 0 0,1 0 0 0 0,-1 0 0 0 0,0 0 0 0 0,-24-25 0 0 0,25 25 0 0 0,-1 0 0 0 0,0 0 0 0 0,1-24 0 0 0,-1 24 0 0 0,1-25 0 0 0,-1 0 0 0 0,0 1 0 0 0,1 24 0 0 0,-1 0 0 0 0,25 0-16383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20765 14316 16383 0 0,'0'-49'0'0'0,"-24"25"0"0"0,-1 24 0 0 0,0-25 0 0 0,1 0 0 0 0,-25 1 0 0 0,24 24 0 0 0,-24 0 0 0 0,-50-25 0 0 0,50 25 0 0 0,24 0 0 0 0,1 0 0 0 0,-50-24 0 0 0,25-1 0 0 0,0 25 0 0 0,-1-25 0 0 0,26 25 0 0 0,-26 0 0 0 0,26 0 0 0 0,-25-24 0 0 0,24-1 0 0 0,0 25 0 0 0,1 0 0 0 0,-1 0 0 0 0,-49 0 0 0 0,25 0 0 0 0,25 0 0 0 0,-26 0 0 0 0,26 0 0 0 0,-26 0 0 0 0,26 0 0 0 0,-50 0 0 0 0,0 25 0 0 0,50-1 0 0 0,-1 1 0 0 0,25 0 0 0 0,0-1 0 0 0,0 1 0 0 0,0-1 0 0 0,0 1 0 0 0,0 24 0 0 0,0-24 0 0 0,0 24 0 0 0,25-24 0 0 0,-1 49 0 0 0,-24-50 0 0 0,25 25 0 0 0,-1-49 0 0 0,1 50 0 0 0,-1-50 0 0 0,1 24 0 0 0,-25 1 0 0 0,25-25 0 0 0,-1 0 0 0 0,26 24 0 0 0,-1 1 0 0 0,0 0 0 0 0,0-1 0 0 0,-24-24 0 0 0,24 25 0 0 0,0-25 0 0 0,25 24 0 0 0,25 1 0 0 0,-25 0 0 0 0,-25-25 0 0 0,0 0 0 0 0,-24 0 0 0 0,-1 0 0 0 0,1 0 0 0 0,-1 0 0 0 0,26 0 0 0 0,23 0 0 0 0,1 0 0 0 0,-24 0 0 0 0,23 0 0 0 0,-48 0 0 0 0,0 0 0 0 0,-1-25 0 0 0,1 25 0 0 0,-25-25 0 0 0,24 25 0 0 0,1-24 0 0 0,0-1 0 0 0,-1 25 0 0 0,1 0 0 0 0,-1-24 0 0 0,1-1 0 0 0,-25 0 0 0 0,0 1 0 0 0,0-1 0 0 0,0-24 0 0 0,0 0 0 0 0,0 24 0 0 0,0 1 0 0 0,0-1 0 0 0,0 0 0 0 0,0 1 0 0 0,0-1 0 0 0,0 0 0 0 0,0 1 0 0 0,-25-25 0 0 0,25-1 0 0 0,-24 26 0 0 0,24-1 0 0 0,0 1 0 0 0,0 24-16383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20798 12886 16383 0 0,'0'-25'0'0'0,"0"-24"0"0"0,0 24 0 0 0,0 1 0 0 0,0-26 0 0 0,0 1 0 0 0,0-49 0 0 0,25 48 0 0 0,-1-23 0 0 0,-24 23 0 0 0,0 1 0 0 0,25-49 0 0 0,-1-1 0 0 0,26 1 0 0 0,-1-1 0 0 0,0 1 0 0 0,0-25 0 0 0,-24 49 0 0 0,0-24 0 0 0,-25 24 0 0 0,98-222 0 0 0,-73 223 0 0 0,-1-1 0 0 0,1 49 0 0 0,-25-24 0 0 0,49-25 0 0 0,-24 25 0 0 0,-1-25 0 0 0,1 0 0 0 0,0 0 0 0 0,-1 25 0 0 0,1-25 0 0 0,-1 1 0 0 0,26-1 0 0 0,-50 49 0 0 0,24-49 0 0 0,1 0 0 0 0,-1 0 0 0 0,26 1 0 0 0,-26 24 0 0 0,1-25 0 0 0,-1 0 0 0 0,1 49 0 0 0,0-49 0 0 0,-1 0 0 0 0,26 25 0 0 0,-26-49 0 0 0,1 49 0 0 0,-25-1 0 0 0,24-48 0 0 0,1-1 0 0 0,0 50 0 0 0,-1-25 0 0 0,1 1 0 0 0,24-1 0 0 0,-24 24 0 0 0,-1-23 0 0 0,-24 48 0 0 0,0-24 0 0 0,25 0 0 0 0,-1-1 0 0 0,1 1 0 0 0,0 0 0 0 0,-1 24 0 0 0,-24 1 0 0 0,0-50 0 0 0,25 74 0 0 0,0-49 0 0 0,-1-25 0 0 0,26 25 0 0 0,-26-1 0 0 0,1 26 0 0 0,-25-1 0 0 0,24-24 0 0 0,-24 24 0 0 0,50-24 0 0 0,-26-25 0 0 0,25 0 0 0 0,0 25 0 0 0,1-25 0 0 0,-26 25 0 0 0,1 0 0 0 0,0 24 0 0 0,-1-49 0 0 0,1 25 0 0 0,24 0 0 0 0,-24 0 0 0 0,-1 0 0 0 0,1 24 0 0 0,0-24 0 0 0,-1 0 0 0 0,1-1 0 0 0,-1 26 0 0 0,1-1 0 0 0,0-24 0 0 0,-1-1 0 0 0,-24 26 0 0 0,25-25 0 0 0,-1 24 0 0 0,1-49 0 0 0,0 25 0 0 0,-1 25 0 0 0,-24-1 0 0 0,50-24 0 0 0,-26 49 0 0 0,-24-50 0 0 0,0 26 0 0 0,25-26 0 0 0,-1 1 0 0 0,26 25 0 0 0,-26-1 0 0 0,1-24 0 0 0,-1 0 0 0 0,26-1 0 0 0,-1 1 0 0 0,0 25 0 0 0,-24-26 0 0 0,24-24 0 0 0,0 25 0 0 0,25 0 0 0 0,-25 24 0 0 0,0-24 0 0 0,25 0 0 0 0,-25 0 0 0 0,1 24 0 0 0,-1 1 0 0 0,-24-1 0 0 0,24-24 0 0 0,0 24 0 0 0,0-24 0 0 0,-24 24 0 0 0,24 1 0 0 0,25-1 0 0 0,0-24 0 0 0,0 24 0 0 0,-1-24 0 0 0,1 24 0 0 0,0-24 0 0 0,24 25 0 0 0,1-26 0 0 0,-1 26 0 0 0,1-26 0 0 0,-1 26 0 0 0,1-25 0 0 0,-75 24 0 0 0,26 0 0 0 0,-26 25 0 0 0,1 0 0 0 0,24 0 0 0 0,-24-24 0 0 0,-1-25 0 0 0,26 24 0 0 0,-1 25 0 0 0,0-25 0 0 0,-25 1 0 0 0,-24-1 0 0 0,50 25 0 0 0,-26-24 0 0 0,1-26 0 0 0,49 26 0 0 0,-25-1 0 0 0,0 25 0 0 0,-24-25 0 0 0,0 1 0 0 0,-1-1 0 0 0,1 1 0 0 0,-1-1 0 0 0,1-24 0 0 0,24 24 0 0 0,-24-24 0 0 0,-1 49 0 0 0,-24-25 0 0 0,25 25 0 0 0,0-24 0 0 0,-1 24 0 0 0,1 0 0 0 0,0 0 0 0 0,-25 0-16383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9567 12042 16383 0 0,'-25'0'0'0'0,"-48"0"0"0"0,-26 0 0 0 0,50 0 0 0 0,-25 0 0 0 0,0 25 0 0 0,25-25 0 0 0,-50 24 0 0 0,50-24 0 0 0,-25 0 0 0 0,0 0 0 0 0,25 0 0 0 0,0 0 0 0 0,24 0 0 0 0,-24 0 0 0 0,25 0 0 0 0,-1 0 0 0 0,0 0 0 0 0,-98 74 0 0 0,99-74 0 0 0,-26 0 0 0 0,-23 0 0 0 0,73 25 0 0 0,-25-25 0 0 0,0 0 0 0 0,1 0 0 0 0,-25 24 0 0 0,-1 1 0 0 0,26-25 0 0 0,-1 49 0 0 0,1-24 0 0 0,-1-25 0 0 0,25 24 0 0 0,-25 1 0 0 0,1 0 0 0 0,-1-25 0 0 0,25 24 0 0 0,0 1 0 0 0,-25 24 0 0 0,1-24 0 0 0,-1 48 0 0 0,25-48 0 0 0,0 49 0 0 0,-24-74 0 0 0,24 25 0 0 0,0-1 0 0 0,0 1 0 0 0,-25-1 0 0 0,25 1 0 0 0,0 0 0 0 0,0-1 0 0 0,0 1 0 0 0,0-1 0 0 0,0 26 0 0 0,0-26 0 0 0,0 1 0 0 0,0-1 0 0 0,0 26 0 0 0,0-26 0 0 0,25 1 0 0 0,-25 24 0 0 0,24-24 0 0 0,1-25 0 0 0,-1 24 0 0 0,1 1 0 0 0,0 0 0 0 0,24-1 0 0 0,0 25 0 0 0,0-24 0 0 0,1 24 0 0 0,-1-24 0 0 0,0-1 0 0 0,0-24 0 0 0,25 0 0 0 0,-25 0 0 0 0,50 0 0 0 0,-25 0 0 0 0,-50 0 0 0 0,50 0 0 0 0,0 0 0 0 0,-50 0 0 0 0,50 0 0 0 0,0 0 0 0 0,-49 0 0 0 0,24 0 0 0 0,25-24 0 0 0,-50-1 0 0 0,1 25 0 0 0,24 0 0 0 0,0-24 0 0 0,-24 24 0 0 0,24 0 0 0 0,25-25 0 0 0,0 0 0 0 0,-25 25 0 0 0,1-24 0 0 0,-26 24 0 0 0,25-25 0 0 0,-24 25 0 0 0,49-24 0 0 0,-25-1 0 0 0,-49 0 0 0 0,49 1 0 0 0,1-1 0 0 0,-26 25 0 0 0,1-24 0 0 0,-1 24 0 0 0,1-25 0 0 0,24 0 0 0 0,-24 25 0 0 0,-1-24 0 0 0,1-1 0 0 0,0 0 0 0 0,-1 25 0 0 0,-24-24 0 0 0,25-25 0 0 0,-25 24 0 0 0,0 0 0 0 0,24-24 0 0 0,1 25 0 0 0,-25-1 0 0 0,0 0 0 0 0,0 1 0 0 0,0-1 0 0 0,0 1 0 0 0,0-1 0 0 0,0 0 0 0 0,0 1 0 0 0,0-50 0 0 0,-25 74 0 0 0,1-49 0 0 0,24-1 0 0 0,-25 26 0 0 0,25-1 0 0 0,-24 1 0 0 0,24-1 0 0 0,-25-24 0 0 0,0 0 0 0 0,1-1 0 0 0,-1 26 0 0 0,1-1 0 0 0,-1-24 0 0 0,25 24 0 0 0,-25 25 0 0 0,-24-24 0 0 0,0-1 0 0 0,24 0 0 0 0,1 25 0 0 0,-1 0 0 0 0,0 0 0 0 0,1 0 0 0 0,-1 0 0 0 0,0 0 0 0 0,1 0 0 0 0,-1 0 0 0 0,1 0 0 0 0,24 0-16383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9124 13626 16383 0 0,'0'271'0'0'0,"0"-222"0"0"0,0 49 0 0 0,0-24 0 0 0,-25 49 0 0 0,25-98 0 0 0,0 49 0 0 0,0 0 0 0 0,-25 49 0 0 0,1-74 0 0 0,24 320 0 0 0,0-270 0 0 0,0-50 0 0 0,0 49 0 0 0,0 1 0 0 0,0 24 0 0 0,0-25 0 0 0,0-24 0 0 0,0 0 0 0 0,0 0 0 0 0,0-25 0 0 0,0 25 0 0 0,0-25 0 0 0,0-24 0 0 0,0 24 0 0 0,0 0 0 0 0,0 25 0 0 0,0 0 0 0 0,0-25 0 0 0,0 25 0 0 0,24-25 0 0 0,-24-24 0 0 0,0-1 0 0 0,25 50 0 0 0,-25-49 0 0 0,0-1 0 0 0,0 1 0 0 0,0 0 0 0 0,25-1 0 0 0,-25 1 0 0 0,0-1 0 0 0,0 1 0 0 0,24 49 0 0 0,-24-50 0 0 0,0 1 0 0 0,0 24 0 0 0,0-24 0 0 0,0 24 0 0 0,25 25 0 0 0,-1-74 0 0 0,-24 49 0 0 0,0-24 0 0 0,0-1 0 0 0,0 26 0 0 0,0-1 0 0 0,0 25 0 0 0,0 0 0 0 0,0-25 0 0 0,0 25 0 0 0,0-1 0 0 0,0-48 0 0 0,0 24 0 0 0,0-24 0 0 0,0-1 0 0 0,0 1 0 0 0,0 0 0 0 0,0 24 0 0 0,0 25 0 0 0,-24-50 0 0 0,24 1 0 0 0,-25 24 0 0 0,25-24 0 0 0,0 24 0 0 0,0-24 0 0 0,-24 48 0 0 0,-1-23 0 0 0,0-26 0 0 0,25 26 0 0 0,-24-26 0 0 0,-1 1 0 0 0,25 24 0 0 0,0-24 0 0 0,-24 24 0 0 0,-1-25 0 0 0,25 1 0 0 0,-25 49 0 0 0,1-50 0 0 0,-1 1 0 0 0,25 24 0 0 0,-25-24 0 0 0,1 0 0 0 0,24-1 0 0 0,-25 1 0 0 0,25-1 0 0 0,0 1 0 0 0,0 0 0 0 0,-25-1 0 0 0,25 1 0 0 0,0-1 0 0 0,0 1 0 0 0,0 0 0 0 0,0-1 0 0 0,0 1 0 0 0,0-1 0 0 0,0 1 0 0 0,0 0 0 0 0,0-25-16383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16468 13039 16383 0 0,'-24'-24'0'0'0,"-1"24"0"0"0,25-25 0 0 0,-49 0 0 0 0,24 25 0 0 0,25-24 0 0 0,-74-1 0 0 0,50 1 0 0 0,-26-1 0 0 0,-23 0 0 0 0,48 25 0 0 0,-24-24 0 0 0,24 24 0 0 0,-49-25 0 0 0,50 1 0 0 0,-26-1 0 0 0,26 25 0 0 0,-1 0 0 0 0,1 0 0 0 0,-26 0 0 0 0,1-25 0 0 0,25 25 0 0 0,-1 0 0 0 0,0 0 0 0 0,1 0 0 0 0,-1-24 0 0 0,1 24 0 0 0,-26 0 0 0 0,26 0 0 0 0,-50 0 0 0 0,49 0 0 0 0,1 0 0 0 0,-1 0 0 0 0,0 0 0 0 0,1 0 0 0 0,-1 0 0 0 0,-24 0 0 0 0,24 24 0 0 0,1 26 0 0 0,-1-26 0 0 0,25 1 0 0 0,0-1 0 0 0,-24-24 0 0 0,24 25 0 0 0,0 24 0 0 0,-25-24 0 0 0,25-1 0 0 0,0 1 0 0 0,-25 24 0 0 0,1-24 0 0 0,24 0 0 0 0,0 24 0 0 0,0-25 0 0 0,0 1 0 0 0,0 0 0 0 0,0-1 0 0 0,0 1 0 0 0,0-1 0 0 0,0 1 0 0 0,0 24 0 0 0,0 25 0 0 0,24-74 0 0 0,-24 25 0 0 0,25 24 0 0 0,-25 0 0 0 0,25 0 0 0 0,-1-49 0 0 0,-24 25 0 0 0,0 0 0 0 0,25-1 0 0 0,-25 1 0 0 0,24-1 0 0 0,1-24 0 0 0,0 25 0 0 0,-25 0 0 0 0,24-1 0 0 0,25 1 0 0 0,-24-1 0 0 0,0-24 0 0 0,48 25 0 0 0,-23 0 0 0 0,-26-25 0 0 0,26 0 0 0 0,-26 24 0 0 0,1-24 0 0 0,-1 0 0 0 0,26 0 0 0 0,-26 0 0 0 0,1 0 0 0 0,24 0 0 0 0,0 0 0 0 0,0 0 0 0 0,1 0 0 0 0,-26 0 0 0 0,26 0 0 0 0,-26 0 0 0 0,25 0 0 0 0,-24 0 0 0 0,0 0 0 0 0,-1 0 0 0 0,1 0 0 0 0,-1 0 0 0 0,1 0 0 0 0,0 0 0 0 0,24 0 0 0 0,-25 0 0 0 0,1 0 0 0 0,24-24 0 0 0,-24-1 0 0 0,0 25 0 0 0,24-25 0 0 0,-49 1 0 0 0,25-1 0 0 0,24 25 0 0 0,-49-24 0 0 0,24-1 0 0 0,1 0 0 0 0,-1 25 0 0 0,-24-49 0 0 0,0 25 0 0 0,0-26 0 0 0,25 50 0 0 0,-25-24 0 0 0,0-25 0 0 0,0 24 0 0 0,0 0 0 0 0,0 1 0 0 0,0-1 0 0 0,0 0 0 0 0,0 1 0 0 0,0-25 0 0 0,0 24 0 0 0,0-24 0 0 0,0 0 0 0 0,-25 24 0 0 0,1-49 0 0 0,24 50 0 0 0,-25-1 0 0 0,1-24 0 0 0,-1-1 0 0 0,25 26 0 0 0,-24 24 0 0 0,-1-25 0 0 0,0 1 0 0 0,1 24 0 0 0,-1-25 0 0 0,0 0 0 0 0,-24 25 0 0 0,-25-24 0 0 0,50-1 0 0 0,-26 1 0 0 0,26 24 0 0 0,24 0-16383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15968 14049 16383 0 0,'-25'0'0'0'0,"25"25"0"0"0,0 24 0 0 0,0-24 0 0 0,0-1 0 0 0,0 1 0 0 0,0 0 0 0 0,-24-1 0 0 0,-1 26 0 0 0,25-26 0 0 0,-24 25 0 0 0,24-24 0 0 0,0 49 0 0 0,-25 0 0 0 0,25-50 0 0 0,-25 75 0 0 0,1-25 0 0 0,-1 24 0 0 0,1 0 0 0 0,24-48 0 0 0,-25 73 0 0 0,0-25 0 0 0,1-24 0 0 0,24-25 0 0 0,-50 74 0 0 0,26-24 0 0 0,-1-1 0 0 0,1 25 0 0 0,-1-24 0 0 0,25-1 0 0 0,-25 25 0 0 0,1 0 0 0 0,-1-24 0 0 0,1 48 0 0 0,24-73 0 0 0,-25 99 0 0 0,25-124 0 0 0,-25 49 0 0 0,25-49 0 0 0,-24 50 0 0 0,-1-74 0 0 0,25-1 0 0 0,-24 50 0 0 0,24-25 0 0 0,0-24 0 0 0,-25 49 0 0 0,0-25 0 0 0,25-25 0 0 0,-24 75 0 0 0,24-25 0 0 0,-25 24 0 0 0,25-73 0 0 0,0 49 0 0 0,-25-1 0 0 0,25-48 0 0 0,0 24 0 0 0,-24 50 0 0 0,-1-50 0 0 0,25-24 0 0 0,0-1 0 0 0,-24 25 0 0 0,24-24 0 0 0,0 0 0 0 0,0-1 0 0 0,0 25 0 0 0,0-24 0 0 0,0 24 0 0 0,0 1 0 0 0,0-26 0 0 0,-25 50 0 0 0,0-25 0 0 0,1 25 0 0 0,24-49 0 0 0,0-1 0 0 0,-99 198 0 0 0,99-148 0 0 0,0-50 0 0 0,-24 25 0 0 0,-1-24 0 0 0,25 24 0 0 0,0-24 0 0 0,-24-1 0 0 0,24 1 0 0 0,0 0 0 0 0,0-1 0 0 0,0 1 0 0 0,0 0 0 0 0,0 24 0 0 0,-25-49 0 0 0,25 49 0 0 0,0-24 0 0 0,0-1 0 0 0,0 1 0 0 0,0-1 0 0 0,0 1 0 0 0,-25-25 0 0 0,1-49 0 0 0,24 49-16383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13573 16364 16383 0 0,'0'0'-16383'0'0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13601 16759 16383 0 0,'0'0'-16383'0'0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14742 13910 16383 0 0,'0'25'0'0'0,"0"0"0"0"0,-25-25 0 0 0,0 0 0 0 0,1 0 0 0 0,-1 0 0 0 0,1 0 0 0 0,-1 0 0 0 0,1 0 0 0 0,-1 0 0 0 0,0 0 0 0 0,1 0 0 0 0,-1 0 0 0 0,0 0 0 0 0,1 0 0 0 0,-1 0 0 0 0,0 0 0 0 0,1 0 0 0 0,-1 0 0 0 0,1 0 0 0 0,-1 0 0 0 0,0 0 0 0 0,1 0 0 0 0,-1 0 0 0 0,1 0 0 0 0,-1 0 0 0 0,0 0 0 0 0,-24 0 0 0 0,0 0 0 0 0,24 0 0 0 0,-24 0 0 0 0,24-25 0 0 0,25 0 0 0 0,-24 25 0 0 0,-1-24 0 0 0,25-1 0 0 0,-24 25 0 0 0,-26-24 0 0 0,26 24 0 0 0,-25-25 0 0 0,24 25 0 0 0,0 0 0 0 0,1 0 0 0 0,-1 0 0 0 0,1 0 0 0 0,-1 0 0 0 0,0 0 0 0 0,1 0 0 0 0,-1-24 0 0 0,0-1 0 0 0,1-24 0 0 0,24 24 0 0 0,-25 25 0 0 0,1 0 0 0 0,-1 0 0 0 0,-24 0 0 0 0,-25 0 0 0 0,49 0 0 0 0,-24 0 0 0 0,25 0 0 0 0,-50 0 0 0 0,24 0 0 0 0,26 0 0 0 0,-1 0 0 0 0,1 0 0 0 0,24-24 0 0 0,-25 24 0 0 0,0-25 0 0 0,1-24 0 0 0,24 24 0 0 0,0 0 0 0 0,-25 1 0 0 0,1-1 0 0 0,24 0 0 0 0,-25 25 0 0 0,0-24 0 0 0,1-25 0 0 0,-1 49 0 0 0,-24-25 0 0 0,24 25 0 0 0,1 0 0 0 0,-26-25 0 0 0,50 1 0 0 0,-24 24 0 0 0,-1 0 0 0 0,1 0 0 0 0,-26-25 0 0 0,26 1 0 0 0,-1-1 0 0 0,1 25 0 0 0,-1 0 0 0 0,0 0 0 0 0,1-25 0 0 0,24 1 0 0 0,-25-1 0 0 0,1 25 0 0 0,24-24 0 0 0,-50-1 0 0 0,26 25 0 0 0,24-25 0 0 0,-25 25 0 0 0,0 0 0 0 0,1-24 0 0 0,24-1 0 0 0,-74 25 0 0 0,49 0 0 0 0,-24 0 0 0 0,25 0 0 0 0,-1-25 0 0 0,0 1 0 0 0,1 24 0 0 0,-1 0 0 0 0,1 0 0 0 0,-1 0 0 0 0,0 0 0 0 0,1-25 0 0 0,-1 25 0 0 0,-24 0 0 0 0,49-24 0 0 0,-25-1 0 0 0,-24 0 0 0 0,24 1 0 0 0,1-25 0 0 0,-1 24 0 0 0,0 0 0 0 0,1 25 0 0 0,24-24 0 0 0,0-1 0 0 0,0 1 0 0 0,-25-1 0 0 0,1 25 0 0 0,-1 0 0 0 0,-24 0 0 0 0,0 0 0 0 0,-1 0 0 0 0,1 0 0 0 0,0 0 0 0 0,24 0 0 0 0,1 0 0 0 0,-1 0 0 0 0,25-25 0 0 0,-25 25 0 0 0,-48-24 0 0 0,48 24 0 0 0,0 0 0 0 0,25-25 0 0 0,-24 0 0 0 0,-1 1 0 0 0,1-1 0 0 0,24 1 0 0 0,-25 24 0 0 0,0-25 0 0 0,25 0 0 0 0,0 1 0 0 0,-24-25 0 0 0,-1 49 0 0 0,25-25 0 0 0,0 0 0 0 0,0 1 0 0 0,0-1 0 0 0,0 1 0 0 0,0-1 0 0 0,0 0 0 0 0,0 1 0 0 0,0-1 0 0 0,0 0 0 0 0,25 1 0 0 0,-25-1 0 0 0,0 1 0 0 0,24-1 0 0 0,1 25 0 0 0,-25-25 0 0 0,25 25 0 0 0,-1 0 0 0 0,1 0 0 0 0,-1 0 0 0 0,1-24 0 0 0,0 24 0 0 0,-1 0 0 0 0,1 0 0 0 0,-1 0 0 0 0,1 0 0 0 0,0 0 0 0 0,-1 0 0 0 0,1 0 0 0 0,-1 0 0 0 0,1-25 0 0 0,0 25 0 0 0,24-24 0 0 0,-49-1 0 0 0,49 0 0 0 0,-49 1 0 0 0,25-1 0 0 0,-25 1 0 0 0,25-1 0 0 0,-25 0 0 0 0,24-24 0 0 0,1 49 0 0 0,-25-25 0 0 0,24 25 0 0 0,25 0 0 0 0,1 0 0 0 0,-26 0 0 0 0,1 0 0 0 0,-1 0 0 0 0,1 0 0 0 0,0 0 0 0 0,-1 0 0 0 0,1 0 0 0 0,0 0 0 0 0,-1 0 0 0 0,1 0 0 0 0,0 0 0 0 0,24 0 0 0 0,-25 0 0 0 0,1 0 0 0 0,0 0 0 0 0,-1 0 0 0 0,1 0 0 0 0,-1 0 0 0 0,1 0 0 0 0,0 0 0 0 0,-1 0 0 0 0,1 0 0 0 0,-1 0 0 0 0,1 0 0 0 0,0 0 0 0 0,-1 0 0 0 0,1 0 0 0 0,0 0 0 0 0,-1 0 0 0 0,1 0 0 0 0,-25-24 0 0 0,24-1 0 0 0,1 25 0 0 0,-25-24 0 0 0,0-1 0 0 0,25 25 0 0 0,-25-25 0 0 0,24 1 0 0 0,1-1 0 0 0,-1 25 0 0 0,26 0 0 0 0,-26 0 0 0 0,1 0 0 0 0,-1 0 0 0 0,1 0 0 0 0,0 0 0 0 0,-1 0 0 0 0,1-24 0 0 0,0-1 0 0 0,-1 25 0 0 0,1 0 0 0 0,-1-25 0 0 0,1 1 0 0 0,0 24 0 0 0,-1 0 0 0 0,1 0 0 0 0,-1 0 0 0 0,1 0 0 0 0,0 0 0 0 0,-1 0 0 0 0,1 0 0 0 0,-1 0 0 0 0,1 0 0 0 0,0 0 0 0 0,-1 0 0 0 0,1 0 0 0 0,-25 24 0 0 0,25-24 0 0 0,-1 25 0 0 0,-24 0 0 0 0,25-25 0 0 0,-1 0 0 0 0,1 0 0 0 0,0 24 0 0 0,-1 1 0 0 0,-24-1 0 0 0,25-24 0 0 0,-1 0 0 0 0,1 0 0 0 0,0 0 0 0 0,-1 25 0 0 0,1-25 0 0 0,-1 0 0 0 0,1 0 0 0 0,0 0 0 0 0,-1 0 0 0 0,1 0 0 0 0,0 0 0 0 0,-1 25 0 0 0,1-25 0 0 0,-1 0 0 0 0,-24 24 0 0 0,25 1 0 0 0,0-1 0 0 0,-1-24 0 0 0,1 0 0 0 0,-1 0 0 0 0,1 0 0 0 0,0 0 0 0 0,-1 0 0 0 0,1 0 0 0 0,-1 0 0 0 0,1 0 0 0 0,0 0 0 0 0,-1 0 0 0 0,1 0 0 0 0,0 0 0 0 0,-1 0 0 0 0,1 25 0 0 0,-1 0 0 0 0,1-1 0 0 0,0-24 0 0 0,-1 0 0 0 0,1 0 0 0 0,-1 0 0 0 0,1 0 0 0 0,0 0 0 0 0,-1 0 0 0 0,1 0 0 0 0,-1 0 0 0 0,1 0 0 0 0,0 0 0 0 0,-1 0 0 0 0,1 0 0 0 0,0 0 0 0 0,-1 0 0 0 0,1 0 0 0 0,0 25 0 0 0,-1-25 0 0 0,1 0 0 0 0,-1 25 0 0 0,1-1 0 0 0,-1-24 0 0 0,1 0 0 0 0,0 0 0 0 0,-1 0 0 0 0,1 25 0 0 0,-25-1 0 0 0,0 1 0 0 0,0 0 0 0 0,24-1 0 0 0,26-24 0 0 0,-50 25 0 0 0,0-1 0 0 0,0 1 0 0 0,0 0 0 0 0,0-1 0 0 0,0 1 0 0 0,0-1 0 0 0,-25 1 0 0 0,0-25 0 0 0,1 0 0 0 0,-1 0 0 0 0,1 0 0 0 0,-26 0 0 0 0,26 0 0 0 0,-1 0 0 0 0,1 0 0 0 0,-1 0 0 0 0,1 0 0 0 0,-1 0 0 0 0,0 0 0 0 0,1 0 0 0 0,-1 0 0 0 0,0 0 0 0 0,1 0 0 0 0,-1 0 0 0 0,0 0 0 0 0,1 0 0 0 0,-1 0 0 0 0,1 0 0 0 0,-1 0 0 0 0,0 0 0 0 0,1 0 0 0 0,-1 0 0 0 0,1 0 0 0 0,-1 0 0 0 0,0 0 0 0 0,1 0 0 0 0,-1 0 0 0 0,1 0 0 0 0,-1 0 0 0 0,0 25 0 0 0,1-1 0 0 0,-1-24 0 0 0,0 0 0 0 0,1 25 0 0 0,-1 0 0 0 0,1-25 0 0 0,-26 24 0 0 0,26-24 0 0 0,-1 0 0 0 0,1 0 0 0 0,-1 0 0 0 0,0 0 0 0 0,25 25 0 0 0,-24-25 0 0 0,-1 0 0 0 0,1 0 0 0 0,-1 0 0 0 0,0 0 0 0 0,1 0 0 0 0,-1 0 0 0 0,0 0 0 0 0,1 0 0 0 0,-1 0 0 0 0,1 0 0 0 0,-1 0 0 0 0,0 0 0 0 0,-24-25 0 0 0,25 25 0 0 0,-1-24 0 0 0,0-1 0 0 0,1 25 0 0 0,-1 0 0 0 0,1-25 0 0 0,-1 1 0 0 0,0 24 0 0 0,1 0 0 0 0,-1 0 0 0 0,0 0 0 0 0,1 0 0 0 0,-1 0 0 0 0,1 0 0 0 0,-1 0 0 0 0,0 0 0 0 0,1 0 0 0 0,-1 0 0 0 0,1 0 0 0 0,-1 0 0 0 0,0 0 0 0 0,1 0 0 0 0,-1 0 0 0 0,1 0 0 0 0,-1 0 0 0 0,-24 0 0 0 0,24 0 0 0 0,25 24 0 0 0,-25 1 0 0 0,1 0 0 0 0,24-1 0 0 0,-25-24 0 0 0,1 25 0 0 0,24-1 0 0 0,0 1 0 0 0,0 0 0 0 0,0-1 0 0 0,0 1 0 0 0,0-1 0 0 0,24 1 0 0 0,-24 0 0 0 0,25-1 0 0 0,-1-24 0 0 0,1 0 0 0 0,0 0 0 0 0,-1 25 0 0 0,-24-1 0 0 0,25-24 0 0 0,0 0 0 0 0,-25 25 0 0 0,24 0 0 0 0,1-1 0 0 0,-1-24 0 0 0,-24 25 0 0 0,0 0 0 0 0,25-25 0 0 0,-25 24 0 0 0,0 1 0 0 0,25-1 0 0 0,-25 1 0 0 0,24 0 0 0 0,1-25 0 0 0,-1 24 0 0 0,1-24 0 0 0,0 0 0 0 0,-25 25 0 0 0,24-1 0 0 0,1-24 0 0 0,-1 0 0 0 0,1 25 0 0 0,0 0 0 0 0,-1-25 0 0 0,1 24 0 0 0,-25 1 0 0 0,25-1 0 0 0,-1-24 0 0 0,1 25 0 0 0,-1-25 0 0 0,1 25 0 0 0,0-25 0 0 0,-1 0 0 0 0,1 0 0 0 0,-1 0 0 0 0,1 0 0 0 0,0 0 0 0 0,-1 24 0 0 0,1 1 0 0 0,-1-25 0 0 0,1 25 0 0 0,0-1 0 0 0,24-24 0 0 0,-49 25 0 0 0,25-1 0 0 0,-1-24 0 0 0,-24 25 0 0 0,25 0 0 0 0,-1-1 0 0 0,1 1 0 0 0,-25-1 0 0 0,49 1 0 0 0,-24-25 0 0 0,-1 25 0 0 0,1-25 0 0 0,0 0 0 0 0,-1 0 0 0 0,1 0 0 0 0,-1 0 0 0 0,1 24 0 0 0,0 1 0 0 0,24-25 0 0 0,-24 0 0 0 0,24 0 0 0 0,-25 0 0 0 0,1 0 0 0 0,24 24 0 0 0,-24 1 0 0 0,-1-25 0 0 0,1 25 0 0 0,0-25 0 0 0,-1 0 0 0 0,1 0 0 0 0,-25 24 0 0 0,24-24 0 0 0,1 25 0 0 0,0-25 0 0 0,24 25 0 0 0,-24-1 0 0 0,24 1 0 0 0,-24 0 0 0 0,-25-1 0 0 0,24 1 0 0 0,1-25 0 0 0,-25 24 0 0 0,0 1 0 0 0,24 24 0 0 0,1-24 0 0 0,-25-1 0 0 0,0 1 0 0 0,0-1 0 0 0,0 1 0 0 0,0 0 0 0 0,0-1 0 0 0,0 1 0 0 0,0-25-16383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11362 15947 16383 0 0,'0'-25'0'0'0,"-25"25"0"0"0,-24 25 0 0 0,49-1 0 0 0,-49-24 0 0 0,0 25 0 0 0,24 0 0 0 0,-24-1 0 0 0,24-24 0 0 0,1 25 0 0 0,-26-25 0 0 0,-24 24 0 0 0,50-24 0 0 0,-25 25 0 0 0,49 0 0 0 0,-25-1 0 0 0,0-24 0 0 0,1 25 0 0 0,-1 0 0 0 0,-24-1 0 0 0,24-24 0 0 0,25 25 0 0 0,-24 24 0 0 0,-1-24 0 0 0,1-1 0 0 0,24 25 0 0 0,-25-49 0 0 0,0 25 0 0 0,1 24 0 0 0,24-24 0 0 0,0-1 0 0 0,-25 1 0 0 0,25 0 0 0 0,0-1 0 0 0,0 1 0 0 0,0 0 0 0 0,0-1 0 0 0,0 25 0 0 0,0-24 0 0 0,0 0 0 0 0,0-1 0 0 0,0 1 0 0 0,0-1 0 0 0,0 26 0 0 0,25-50 0 0 0,-1 24 0 0 0,1 1 0 0 0,0-25 0 0 0,-1 0 0 0 0,25 24 0 0 0,1-24 0 0 0,-26 25 0 0 0,25 0 0 0 0,1-1 0 0 0,-26-24 0 0 0,1 0 0 0 0,24 0 0 0 0,0 0 0 0 0,-24 0 0 0 0,24 0 0 0 0,-24 0 0 0 0,0 0 0 0 0,-1 0 0 0 0,25 0 0 0 0,-24 0 0 0 0,24 0 0 0 0,0 0 0 0 0,0 0 0 0 0,1 0 0 0 0,-26 0 0 0 0,26-24 0 0 0,-50-1 0 0 0,49 25 0 0 0,-24-25 0 0 0,-25 1 0 0 0,24-1 0 0 0,1 25 0 0 0,-25-49 0 0 0,24 24 0 0 0,1 25 0 0 0,0-49 0 0 0,-25 25 0 0 0,0-1 0 0 0,0-49 0 0 0,0 50 0 0 0,0-1 0 0 0,0 0 0 0 0,0 1 0 0 0,24-50 0 0 0,1 74 0 0 0,-25-49 0 0 0,0 24 0 0 0,0 0 0 0 0,0 1 0 0 0,0-1 0 0 0,0 1 0 0 0,0-1 0 0 0,0-24 0 0 0,0 24 0 0 0,-25-147 0 0 0,25 147 0 0 0,-24-24 0 0 0,-1 49 0 0 0,25-25 0 0 0,-25 1 0 0 0,25-25 0 0 0,-24 24 0 0 0,-1 25 0 0 0,1-25 0 0 0,-1 1 0 0 0,0 24 0 0 0,-24-25 0 0 0,24 25 0 0 0,1 0 0 0 0,-1 0 0 0 0,0 0 0 0 0,1 0 0 0 0,24 0-16383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11767 16956 16383 0 0,'49'25'0'0'0,"25"-25"0"0"0,24 49 0 0 0,1 25 0 0 0,-1-25 0 0 0,50-24 0 0 0,-50 24 0 0 0,1-24 0 0 0,-25 24 0 0 0,-25-49 0 0 0,49 49 0 0 0,1-24 0 0 0,49 49 0 0 0,-50-50 0 0 0,0 25 0 0 0,1-24 0 0 0,-1 24 0 0 0,1-24 0 0 0,-25 24 0 0 0,-1-24 0 0 0,1-1 0 0 0,0 1 0 0 0,-25 0 0 0 0,1-1 0 0 0,23 1 0 0 0,1 24 0 0 0,0-24 0 0 0,24 24 0 0 0,1-25 0 0 0,24 26 0 0 0,-25-26 0 0 0,1 25 0 0 0,-25-24 0 0 0,147 24 0 0 0,-196-24 0 0 0,49 0 0 0 0,-1-25 0 0 0,1 24 0 0 0,-49 25 0 0 0,24-24 0 0 0,1 0 0 0 0,23-1 0 0 0,-23 1 0 0 0,-26-25 0 0 0,1 0 0 0 0,24 24 0 0 0,-24 1 0 0 0,24 0 0 0 0,0-1 0 0 0,-24 1 0 0 0,-1-25 0 0 0,26 24 0 0 0,-26 1 0 0 0,25 24 0 0 0,1-24 0 0 0,-1 24 0 0 0,-25-24 0 0 0,26-1 0 0 0,-26 1 0 0 0,1-25 0 0 0,-25 25 0 0 0,24-1 0 0 0,1 1 0 0 0,0-1 0 0 0,24 1 0 0 0,0 0 0 0 0,0 24 0 0 0,-24-25 0 0 0,24 1 0 0 0,25 0 0 0 0,-49-25 0 0 0,-25 24 0 0 0,49 1 0 0 0,0 0 0 0 0,0-1 0 0 0,1-24 0 0 0,-1 0 0 0 0,-49 25 0 0 0,49-1 0 0 0,-24-24 0 0 0,-1 25 0 0 0,25 0 0 0 0,1-25 0 0 0,-26 0 0 0 0,50 24 0 0 0,-25 1 0 0 0,-24-1 0 0 0,49 1 0 0 0,-50 0 0 0 0,1-25 0 0 0,0 0 0 0 0,-1 0 0 0 0,1 0 0 0 0,24 24 0 0 0,-24 1 0 0 0,-25-1 0 0 0,24-24 0 0 0,1 0 0 0 0,-1 0 0 0 0,1 25 0 0 0,0 0 0 0 0,-1-1 0 0 0,1-24 0 0 0,0 0 0 0 0,-1 25 0 0 0,1 0 0 0 0,-1-1 0 0 0,1 1 0 0 0,-25-1 0 0 0,25 26 0 0 0,-1-50 0 0 0,1 24 0 0 0,-25 1 0 0 0,24-1 0 0 0,1-24 0 0 0,0 25 0 0 0,-25-25-16383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19528 15164 16383 0 0,'-24'0'0'0'0,"-25"24"0"0"0,-1 1 0 0 0,26 0 0 0 0,-25-25 0 0 0,-1 0 0 0 0,26 24 0 0 0,-1 1 0 0 0,0 0 0 0 0,1-25 0 0 0,-1 24 0 0 0,-24 1 0 0 0,0-1 0 0 0,24-24 0 0 0,25 25 0 0 0,-49 0 0 0 0,24-1 0 0 0,1-24 0 0 0,-26 25 0 0 0,50-1 0 0 0,-49 1 0 0 0,25 0 0 0 0,24-1 0 0 0,-25 1 0 0 0,0-25 0 0 0,25 24 0 0 0,-24 26 0 0 0,-1-50 0 0 0,0 24 0 0 0,25 26 0 0 0,-24-1 0 0 0,-1-25 0 0 0,1 1 0 0 0,24 0 0 0 0,-25-1 0 0 0,25 1 0 0 0,-25 24 0 0 0,25-24 0 0 0,0-1 0 0 0,0 1 0 0 0,0-1 0 0 0,0 1 0 0 0,0 0 0 0 0,0-1 0 0 0,0 1 0 0 0,0 0 0 0 0,0-1 0 0 0,0 1 0 0 0,25 49 0 0 0,-25-50 0 0 0,25 1 0 0 0,-1-25 0 0 0,1 24 0 0 0,-1 1 0 0 0,26-25 0 0 0,24 25 0 0 0,-1-25 0 0 0,-48 0 0 0 0,24 0 0 0 0,0 0 0 0 0,1 0 0 0 0,-1 0 0 0 0,0 0 0 0 0,-24 0 0 0 0,24 0 0 0 0,0 0 0 0 0,-24 0 0 0 0,24 0 0 0 0,-24 0 0 0 0,24-25 0 0 0,-24 25 0 0 0,24-25 0 0 0,-25 25 0 0 0,-24-24 0 0 0,49-1 0 0 0,-24 1 0 0 0,0-1 0 0 0,-1 0 0 0 0,1 1 0 0 0,0-1 0 0 0,-1 1 0 0 0,1-26 0 0 0,-25 26 0 0 0,25-1 0 0 0,-1 25 0 0 0,-24-25 0 0 0,25-24 0 0 0,-1 49 0 0 0,1-24 0 0 0,-25-1 0 0 0,0 0 0 0 0,25 1 0 0 0,-1 24 0 0 0,-24-25 0 0 0,0 1 0 0 0,0-1 0 0 0,0 0 0 0 0,25-24 0 0 0,-1 49 0 0 0,-24-49 0 0 0,25 24 0 0 0,-25 1 0 0 0,0-1 0 0 0,0 0 0 0 0,0 1 0 0 0,0-1 0 0 0,0 1 0 0 0,0-1 0 0 0,0 0 0 0 0,0 1 0 0 0,0-1 0 0 0,0 1 0 0 0,0-1 0 0 0,0 0 0 0 0,0 1 0 0 0,0-1 0 0 0,0-24 0 0 0,-25 0 0 0 0,1 49 0 0 0,24-25 0 0 0,-25-24 0 0 0,-24 49 0 0 0,24-49 0 0 0,1 49 0 0 0,-25-25 0 0 0,49 0 0 0 0,-25 25 0 0 0,0 0 0 0 0,1 0 0 0 0,-1 0 0 0 0,0 0 0 0 0,25 0-16383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19863 16448 16383 0 0,'-25'0'0'0'0,"50"25"0"0"0,24 24 0 0 0,-24 0 0 0 0,24 25 0 0 0,50-25 0 0 0,-50 1 0 0 0,0-1 0 0 0,25 25 0 0 0,172 196 0 0 0,-172-196 0 0 0,74 0 0 0 0,-75-49 0 0 0,1 24 0 0 0,0-24 0 0 0,-25 24 0 0 0,-24-25 0 0 0,-25 1 0 0 0,25 0 0 0 0,-1-1 0 0 0,1-24 0 0 0,-25 25 0 0 0,24 24 0 0 0,1 0 0 0 0,0 1 0 0 0,-1-1 0 0 0,-24-25 0 0 0,25 26 0 0 0,-25-1 0 0 0,24-25 0 0 0,1 50 0 0 0,0-49 0 0 0,-25-1 0 0 0,24 1 0 0 0,-24 0 0 0 0,0-1 0 0 0,25 26 0 0 0,-1 23 0 0 0,-24-48 0 0 0,25 24 0 0 0,0 0 0 0 0,-1-24 0 0 0,1 24 0 0 0,-25 0 0 0 0,25-24 0 0 0,-25 0 0 0 0,0 24 0 0 0,24 25 0 0 0,1-74 0 0 0,-25 24 0 0 0,0 50 0 0 0,0-25 0 0 0,24 50 0 0 0,1-50 0 0 0,0-24 0 0 0,-25-1 0 0 0,24 26 0 0 0,1-50 0 0 0,-25 24 0 0 0,0 1 0 0 0,0-1 0 0 0,74 99 0 0 0,-50-49 0 0 0,1-49 0 0 0,-1-1 0 0 0,1 1 0 0 0,0 0 0 0 0,-1-1 0 0 0,1-24 0 0 0,0 25 0 0 0,-1 0 0 0 0,-24-1 0 0 0,49-24 0 0 0,-24 25 0 0 0,-25 0 0 0 0,49-25 0 0 0,-24 24 0 0 0,-1 1 0 0 0,26-1 0 0 0,-26 1 0 0 0,-24-25-16383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23369 16278 16383 0 0,'0'-24'0'0'0,"0"-1"0"0"0,0 0 0 0 0,-25 1 0 0 0,25-1 0 0 0,-24 25 0 0 0,-1 0 0 0 0,-24-24 0 0 0,-1 24 0 0 0,26 0 0 0 0,-25 0 0 0 0,-25-25 0 0 0,74 0 0 0 0,-49 25 0 0 0,24 0 0 0 0,1 0 0 0 0,-1 0 0 0 0,-24 0 0 0 0,-1 0 0 0 0,26 0 0 0 0,-1 0 0 0 0,0 0 0 0 0,1 0 0 0 0,-1 0 0 0 0,-98 0 0 0 0,99 0 0 0 0,-1 0 0 0 0,1 0 0 0 0,-1 0 0 0 0,0 0 0 0 0,1 0 0 0 0,-1 0 0 0 0,0 25 0 0 0,1-25 0 0 0,-1 0 0 0 0,0 0 0 0 0,1 0 0 0 0,-1 25 0 0 0,1-25 0 0 0,-1 0 0 0 0,0 24 0 0 0,-24 1 0 0 0,25-1 0 0 0,-1-24 0 0 0,0 50 0 0 0,1-26 0 0 0,24 26 0 0 0,0-26 0 0 0,0 1 0 0 0,0 24 0 0 0,0-24 0 0 0,0-1 0 0 0,0 1 0 0 0,0-1 0 0 0,0 1 0 0 0,0 24 0 0 0,0-24 0 0 0,24-1 0 0 0,1 1 0 0 0,-25 0 0 0 0,25-25 0 0 0,24 49 0 0 0,-49-24 0 0 0,24-25 0 0 0,1 0 0 0 0,24 24 0 0 0,-24 1 0 0 0,24-1 0 0 0,-24-24 0 0 0,24 0 0 0 0,0 25 0 0 0,-24-25 0 0 0,24 25 0 0 0,-24-25 0 0 0,24 24 0 0 0,0 1 0 0 0,-24-25 0 0 0,24 24 0 0 0,-25-24 0 0 0,26 0 0 0 0,-1 0 0 0 0,0 25 0 0 0,25-25 0 0 0,-49 0 0 0 0,-1 0 0 0 0,26 0 0 0 0,-26 0 0 0 0,1 0 0 0 0,-1 0 0 0 0,1 0 0 0 0,-1 0 0 0 0,1 0 0 0 0,0 0 0 0 0,24 0 0 0 0,0 0 0 0 0,1 0 0 0 0,-1 0 0 0 0,0 0 0 0 0,0-25 0 0 0,0 1 0 0 0,-24-25 0 0 0,49 24 0 0 0,-25-24 0 0 0,-24 24 0 0 0,-1 1 0 0 0,1-1 0 0 0,0-24 0 0 0,-1-1 0 0 0,-24 26 0 0 0,0-1 0 0 0,0 1 0 0 0,0-1 0 0 0,0 0 0 0 0,0 1 0 0 0,0-50 0 0 0,-49 25 0 0 0,0 0 0 0 0,-25 24 0 0 0,49 25 0 0 0,-24-49 0 0 0,0 24 0 0 0,0-24 0 0 0,24 24 0 0 0,0 25 0 0 0,1 0 0 0 0,-1 0 0 0 0,1 0 0 0 0,-1 0 0 0 0,0-24 0 0 0,1-1 0 0 0,-1 25 0 0 0,-49-25 0 0 0,25 25 0 0 0,24 0 0 0 0,-24 0 0 0 0,25 0 0 0 0,24 0-16383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23648 17182 16383 0 0,'0'49'0'0'0,"25"-24"0"0"0,98 123 0 0 0,-74-50 0 0 0,-24-49 0 0 0,24 0 0 0 0,-24-24 0 0 0,-1 24 0 0 0,1 1 0 0 0,24 23 0 0 0,-24-48 0 0 0,-1 49 0 0 0,1-25 0 0 0,73 99 0 0 0,-73-99 0 0 0,0-24 0 0 0,24-1 0 0 0,-24 25 0 0 0,-25-24 0 0 0,49 49 0 0 0,0-25 0 0 0,-24 0 0 0 0,24 0 0 0 0,-24-24 0 0 0,-25 24 0 0 0,24 25 0 0 0,1-74 0 0 0,-1 49 0 0 0,-24-24 0 0 0,25-25 0 0 0,-1 49 0 0 0,-24-24 0 0 0,25-1 0 0 0,-25 1 0 0 0,25 0 0 0 0,-1-25 0 0 0,1 49 0 0 0,-25-25 0 0 0,25-24 0 0 0,24 25 0 0 0,-24 24 0 0 0,-25-24 0 0 0,24-25 0 0 0,1 49 0 0 0,-25-24 0 0 0,24-1 0 0 0,1 26 0 0 0,0-26 0 0 0,-1-24 0 0 0,-24 49 0 0 0,25-24 0 0 0,-1-25 0 0 0,-24 25 0 0 0,0 24 0 0 0,25-49 0 0 0,0 24 0 0 0,-1 1 0 0 0,1 24 0 0 0,-25-24 0 0 0,24-25 0 0 0,1 25 0 0 0,-25 24 0 0 0,0-24 0 0 0,25-1 0 0 0,-1-24 0 0 0,-24 25 0 0 0,25 24 0 0 0,-25 0 0 0 0,25-24 0 0 0,-25-25-16383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16789 4083 16383 0 0,'0'-24'0'0'0,"-24"24"0"0"0,-26 0 0 0 0,-24 0 0 0 0,25 0 0 0 0,-25 0 0 0 0,25 0 0 0 0,0 0 0 0 0,-25 0 0 0 0,25 0 0 0 0,0 0 0 0 0,-1 0 0 0 0,1 0 0 0 0,0 0 0 0 0,24 0 0 0 0,-48 0 0 0 0,23 0 0 0 0,26 0 0 0 0,-25 0 0 0 0,-1 0 0 0 0,-24 0 0 0 0,25 0 0 0 0,25 0 0 0 0,-26 0 0 0 0,26 0 0 0 0,-25 0 0 0 0,24 0 0 0 0,-24 0 0 0 0,24 0 0 0 0,1 0 0 0 0,-26 0 0 0 0,26 0 0 0 0,-26 0 0 0 0,26 0 0 0 0,-26 0 0 0 0,1 0 0 0 0,25 0 0 0 0,-1 0 0 0 0,1 0 0 0 0,-1 0 0 0 0,-24 0 0 0 0,0 0 0 0 0,24 0 0 0 0,0 0 0 0 0,-98 0 0 0 0,98 0 0 0 0,1 0 0 0 0,-1 0 0 0 0,-24 0 0 0 0,24 24 0 0 0,1-24 0 0 0,-25 25 0 0 0,24-25 0 0 0,1 0 0 0 0,-26 0 0 0 0,-24 25 0 0 0,50-25 0 0 0,-1 0 0 0 0,-24 0 0 0 0,0 24 0 0 0,-1-24 0 0 0,1 0 0 0 0,-25 25 0 0 0,25-1 0 0 0,25-24 0 0 0,-50 25 0 0 0,24-25 0 0 0,1 0 0 0 0,-25 25 0 0 0,1-1 0 0 0,-1 1 0 0 0,49-25 0 0 0,-49 0 0 0 0,0 24 0 0 0,50-24 0 0 0,-25 0 0 0 0,24 0 0 0 0,-24 25 0 0 0,-25 0 0 0 0,25-1 0 0 0,24 1 0 0 0,-24 0 0 0 0,-25-1 0 0 0,0 1 0 0 0,50-25 0 0 0,-50 24 0 0 0,0 1 0 0 0,49 0 0 0 0,-24-1 0 0 0,0 1 0 0 0,24-25 0 0 0,-24 24 0 0 0,24-24 0 0 0,1 25 0 0 0,-50 0 0 0 0,25-1 0 0 0,0 25 0 0 0,24-24 0 0 0,-24-25 0 0 0,0 25 0 0 0,24-1 0 0 0,0 1 0 0 0,-24 0 0 0 0,0-1 0 0 0,24 1 0 0 0,0-1 0 0 0,-24-24 0 0 0,-24 25 0 0 0,48 0 0 0 0,-24 24 0 0 0,24-25 0 0 0,1 1 0 0 0,-26-25 0 0 0,1 25 0 0 0,0-1 0 0 0,49 1 0 0 0,-50-1 0 0 0,26 1 0 0 0,-1 0 0 0 0,-24 24 0 0 0,0-24 0 0 0,0 24 0 0 0,24-49 0 0 0,-49 49 0 0 0,25-24 0 0 0,0-1 0 0 0,49 1 0 0 0,-50-1 0 0 0,1 26 0 0 0,25-1 0 0 0,-26-25 0 0 0,1 1 0 0 0,0 0 0 0 0,24 24 0 0 0,1-24 0 0 0,-1-1 0 0 0,1 1 0 0 0,24 24 0 0 0,-50-24 0 0 0,26-1 0 0 0,-26 1 0 0 0,50-1 0 0 0,-49 1 0 0 0,25-25 0 0 0,-1 49 0 0 0,0 0 0 0 0,1-24 0 0 0,-1 0 0 0 0,25-1 0 0 0,-49-24 0 0 0,24 50 0 0 0,1-26 0 0 0,24 1 0 0 0,-25 0 0 0 0,-24 24 0 0 0,49-25 0 0 0,-25 1 0 0 0,1-1 0 0 0,-1 1 0 0 0,0 0 0 0 0,1 24 0 0 0,-1 0 0 0 0,1-24 0 0 0,-1 24 0 0 0,25-24 0 0 0,-25-1 0 0 0,1 1 0 0 0,-1 24 0 0 0,25-24 0 0 0,0-1 0 0 0,-24 26 0 0 0,24-26 0 0 0,0 1 0 0 0,0-1 0 0 0,0 26 0 0 0,-25-1 0 0 0,25 0 0 0 0,-25 0 0 0 0,25 1 0 0 0,0-26 0 0 0,0 25 0 0 0,0-24 0 0 0,0 0 0 0 0,0-1 0 0 0,0 1 0 0 0,0-1 0 0 0,0 26 0 0 0,0-26 0 0 0,0 1 0 0 0,0 24 0 0 0,0-24 0 0 0,25-1 0 0 0,-25 1 0 0 0,0 24 0 0 0,25-49 0 0 0,-25 25 0 0 0,24 24 0 0 0,1 0 0 0 0,-25-24 0 0 0,0-1 0 0 0,24 26 0 0 0,1-26 0 0 0,0 1 0 0 0,-25-1 0 0 0,24 26 0 0 0,-24-26 0 0 0,0 1 0 0 0,25 0 0 0 0,-25-1 0 0 0,24 25 0 0 0,-24-24 0 0 0,25 0 0 0 0,-25 24 0 0 0,25-25 0 0 0,-1 1 0 0 0,1 24 0 0 0,-25-24 0 0 0,25-1 0 0 0,-1 1 0 0 0,1 24 0 0 0,-25 1 0 0 0,24-1 0 0 0,-24-25 0 0 0,25 26 0 0 0,0-1 0 0 0,-1-25 0 0 0,1 26 0 0 0,-25-26 0 0 0,24 25 0 0 0,26 1 0 0 0,-26-1 0 0 0,25-24 0 0 0,-24 24 0 0 0,0-25 0 0 0,-1 26 0 0 0,1-50 0 0 0,0 49 0 0 0,-25-25 0 0 0,49 1 0 0 0,-25 0 0 0 0,1-1 0 0 0,24-24 0 0 0,-24 25 0 0 0,24-1 0 0 0,-24-24 0 0 0,-1 0 0 0 0,50 25 0 0 0,-74 0 0 0 0,25-25 0 0 0,24 0 0 0 0,-24 0 0 0 0,24 0 0 0 0,25 0 0 0 0,-25 0 0 0 0,25 0 0 0 0,-1 0 0 0 0,-23 0 0 0 0,24 0 0 0 0,-25 0 0 0 0,0 0 0 0 0,25 0 0 0 0,-49 0 0 0 0,24 0 0 0 0,24 0 0 0 0,-23 0 0 0 0,-1 0 0 0 0,25 0 0 0 0,-25 0 0 0 0,25 0 0 0 0,0 0 0 0 0,-25 0 0 0 0,0-25 0 0 0,0 25 0 0 0,75-25 0 0 0,-100 25 0 0 0,50-24 0 0 0,-25-1 0 0 0,25 1 0 0 0,-49 24 0 0 0,24 0 0 0 0,25 0 0 0 0,-50-25 0 0 0,1 25 0 0 0,0 0 0 0 0,-1 0 0 0 0,1 0 0 0 0,-1-25 0 0 0,1 25 0 0 0,49-24 0 0 0,-50-1 0 0 0,1 25 0 0 0,24-24 0 0 0,25-1 0 0 0,-25 0 0 0 0,1 1 0 0 0,-1-1 0 0 0,-25 25 0 0 0,1 0 0 0 0,0-24 0 0 0,-1-1 0 0 0,1 25 0 0 0,24-25 0 0 0,-24 25 0 0 0,-1 0 0 0 0,25-24 0 0 0,1-1 0 0 0,-26 0 0 0 0,26 1 0 0 0,-26 24 0 0 0,25-25 0 0 0,-24 25 0 0 0,24 0 0 0 0,-49-24 0 0 0,49-1 0 0 0,-24 25 0 0 0,49-25 0 0 0,-50 1 0 0 0,26 24 0 0 0,-1-25 0 0 0,25 1 0 0 0,-25-1 0 0 0,0 0 0 0 0,25 1 0 0 0,-25-1 0 0 0,50 1 0 0 0,-75 24 0 0 0,50-25 0 0 0,-24 0 0 0 0,-26 1 0 0 0,25-1 0 0 0,1 0 0 0 0,-1 1 0 0 0,-25-1 0 0 0,50 25 0 0 0,0-24 0 0 0,0-1 0 0 0,-49 0 0 0 0,48 1 0 0 0,1-25 0 0 0,0 24 0 0 0,-25-24 0 0 0,25 24 0 0 0,0 1 0 0 0,-25 24 0 0 0,-24-25 0 0 0,24 0 0 0 0,0 1 0 0 0,-49-1 0 0 0,49 25 0 0 0,-24-25 0 0 0,-25 1 0 0 0,49-1 0 0 0,-24 25 0 0 0,-1 0 0 0 0,26-24 0 0 0,-1-26 0 0 0,-24 26 0 0 0,24-25 0 0 0,-25 49 0 0 0,1-50 0 0 0,24 1 0 0 0,25 0 0 0 0,-25 24 0 0 0,0-24 0 0 0,-24 0 0 0 0,24 0 0 0 0,1 24 0 0 0,-26 25 0 0 0,1-49 0 0 0,-1 0 0 0 0,26 24 0 0 0,-26 0 0 0 0,1-24 0 0 0,-1 0 0 0 0,1 24 0 0 0,0 1 0 0 0,-1-26 0 0 0,1 26 0 0 0,-1-25 0 0 0,1-1 0 0 0,0 26 0 0 0,-1-1 0 0 0,-24 1 0 0 0,25-1 0 0 0,0-24 0 0 0,-1 0 0 0 0,-24 24 0 0 0,25-24 0 0 0,-25-1 0 0 0,24 26 0 0 0,1-26 0 0 0,0 1 0 0 0,-1 0 0 0 0,1 24 0 0 0,-1-48 0 0 0,1 24 0 0 0,-25-1 0 0 0,25 1 0 0 0,-1 24 0 0 0,-24 1 0 0 0,0-26 0 0 0,0 26 0 0 0,0-25 0 0 0,0 24 0 0 0,25-24 0 0 0,-1 0 0 0 0,-24 24 0 0 0,25-49 0 0 0,-25 25 0 0 0,0 24 0 0 0,0-24 0 0 0,0 0 0 0 0,25 24 0 0 0,-25-24 0 0 0,0 24 0 0 0,24 1 0 0 0,-24-25 0 0 0,0 24 0 0 0,0-24 0 0 0,0 24 0 0 0,0 1 0 0 0,0-26 0 0 0,0 26 0 0 0,0-26 0 0 0,0 26 0 0 0,0-1 0 0 0,0 1 0 0 0,0-1 0 0 0,0 0 0 0 0,0-24 0 0 0,0 0 0 0 0,0 0 0 0 0,0 0 0 0 0,-24-25 0 0 0,-1 49 0 0 0,25 0 0 0 0,0 1 0 0 0,0-1 0 0 0,0-24 0 0 0,0 24 0 0 0,-25-24 0 0 0,1 0 0 0 0,-1 49 0 0 0,25-49 0 0 0,-24 24 0 0 0,-1-24 0 0 0,25 24 0 0 0,-25-24 0 0 0,1 24 0 0 0,-1-48 0 0 0,1 73 0 0 0,-1-25 0 0 0,0 0 0 0 0,-24 1 0 0 0,0-1 0 0 0,24 1 0 0 0,-24-1 0 0 0,0 0 0 0 0,24 1 0 0 0,-24 24 0 0 0,0 0 0 0 0,24 0 0 0 0,1 0 0 0 0,-1 0 0 0 0,25 0-16383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11450 10070 16383 0 0,'-25'25'0'0'0,"0"24"0"0"0,25-24 0 0 0,-49-1 0 0 0,24 25 0 0 0,1 1 0 0 0,24-1 0 0 0,-25 0 0 0 0,1-24 0 0 0,-1 24 0 0 0,0 0 0 0 0,-24 148 0 0 0,25-148 0 0 0,-223 591 0 0 0,198-566 0 0 0,-49 197 0 0 0,49-222 0 0 0,24 25 0 0 0,-24 0 0 0 0,49-1 0 0 0,-25 1 0 0 0,1-49 0 0 0,-1 24 0 0 0,-24 25 0 0 0,24-25 0 0 0,0 0 0 0 0,1 1 0 0 0,-1-1 0 0 0,-24-24 0 0 0,0 24 0 0 0,24 0 0 0 0,1 0 0 0 0,-1-24 0 0 0,-24-1 0 0 0,0 25 0 0 0,-1 1 0 0 0,26-26 0 0 0,-50 1 0 0 0,25 0 0 0 0,-1-1 0 0 0,26 1 0 0 0,-1 0 0 0 0,-24-1 0 0 0,0 1 0 0 0,24-1 0 0 0,1 1 0 0 0,-1 0 0 0 0,0-1 0 0 0,1-24 0 0 0,-26 25 0 0 0,1-1 0 0 0,0-24 0 0 0,24 0 0 0 0,-48 25 0 0 0,23 0 0 0 0,26-25 0 0 0,-1 0 0 0 0,-24 24 0 0 0,24-24 0 0 0,1 0 0 0 0,-1 0 0 0 0,0 0 0 0 0,-24 25 0 0 0,24-25 0 0 0,-24 0 0 0 0,25 0 0 0 0,-1 24 0 0 0,0-24 0 0 0,1 0 0 0 0,24 25 0 0 0,-25 0 0 0 0,-24-25 0 0 0,25 24 0 0 0,-1-24 0 0 0,-24 0 0 0 0,49 25 0 0 0,-25-25 0 0 0,-24 25 0 0 0,24-1 0 0 0,0-24 0 0 0,-24 25 0 0 0,25-1 0 0 0,-1 1 0 0 0,0-25 0 0 0,1 25 0 0 0,24-1 0 0 0,-25 1 0 0 0,1 24 0 0 0,24-24 0 0 0,-25-1 0 0 0,25 1 0 0 0,0-1 0 0 0,0 1 0 0 0,-25 0 0 0 0,1-1 0 0 0,24-24-16383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7929 13852 16383 0 0,'24'0'0'0'0,"-24"24"0"0"0,25 1 0 0 0,-25 0 0 0 0,0-1 0 0 0,0 1 0 0 0,0-1 0 0 0,0 26 0 0 0,25-50 0 0 0,-25 49 0 0 0,24 0 0 0 0,99 222 0 0 0,-123-247 0 0 0,25-24 0 0 0,-1 0 0 0 0,1 0 0 0 0,24 0 0 0 0,-24-24 0 0 0,-1 24 0 0 0,26 0 0 0 0,-26 0 0 0 0,50-25 0 0 0,-49 25 0 0 0,24 0 0 0 0,0 0 0 0 0,0-24 0 0 0,1-1 0 0 0,-1 25 0 0 0,-25 0 0 0 0,26 0 0 0 0,-26 0 0 0 0,1 0 0 0 0,24 0 0 0 0,-24 0 0 0 0,24 0 0 0 0,-24 0 0 0 0,24 0 0 0 0,0 0 0 0 0,-24 0 0 0 0,-1 0 0 0 0,-24 0-16383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20661 4217 16383 0 0,'-25'0'0'0'0,"-24"-24"0"0"0,-50-1 0 0 0,75 25 0 0 0,-26 0 0 0 0,26 0 0 0 0,-50-25 0 0 0,49 25 0 0 0,1 0 0 0 0,-25 0 0 0 0,24 0 0 0 0,0 0 0 0 0,-24 0 0 0 0,24 0 0 0 0,-24 0 0 0 0,-25 0 0 0 0,50 0 0 0 0,-25 0 0 0 0,24 0 0 0 0,0 0 0 0 0,1 0 0 0 0,-1 0 0 0 0,1 0 0 0 0,-1 0 0 0 0,-24 0 0 0 0,24 0 0 0 0,-49 25 0 0 0,49-25 0 0 0,1 0 0 0 0,-50 0 0 0 0,74 25 0 0 0,-49-1 0 0 0,0-24 0 0 0,24 25 0 0 0,1-25 0 0 0,-1 24 0 0 0,25 1 0 0 0,-49 0 0 0 0,24-1 0 0 0,25 1 0 0 0,-25 0 0 0 0,-24-1 0 0 0,24 1 0 0 0,-24-1 0 0 0,25 1 0 0 0,-1 0 0 0 0,0-1 0 0 0,1 25 0 0 0,-1 1 0 0 0,1-50 0 0 0,24 24 0 0 0,0 25 0 0 0,-25-24 0 0 0,0 0 0 0 0,1 24 0 0 0,-1 0 0 0 0,1 0 0 0 0,24 1 0 0 0,-25-26 0 0 0,0 50 0 0 0,1 0 0 0 0,-1 0 0 0 0,0-50 0 0 0,1 26 0 0 0,-1-1 0 0 0,25 25 0 0 0,0-50 0 0 0,0 25 0 0 0,0-24 0 0 0,0 24 0 0 0,0 0 0 0 0,0 1 0 0 0,0-26 0 0 0,-24 50 0 0 0,-1-25 0 0 0,25 1 0 0 0,0-26 0 0 0,-25 75 0 0 0,25-50 0 0 0,0-25 0 0 0,0 26 0 0 0,0-26 0 0 0,0 26 0 0 0,0-1 0 0 0,0-24 0 0 0,0 48 0 0 0,0-48 0 0 0,0-1 0 0 0,0 26 0 0 0,25-1 0 0 0,0 0 0 0 0,-25 0 0 0 0,24 25 0 0 0,-24 25 0 0 0,25-75 0 0 0,24 26 0 0 0,-24-1 0 0 0,24 0 0 0 0,-24 0 0 0 0,-1 0 0 0 0,25 1 0 0 0,1-1 0 0 0,-1-24 0 0 0,-25 24 0 0 0,50 0 0 0 0,0 0 0 0 0,0 0 0 0 0,-25-24 0 0 0,-24 0 0 0 0,0-1 0 0 0,24 25 0 0 0,-25-24 0 0 0,26 0 0 0 0,-1-1 0 0 0,0 26 0 0 0,0-26 0 0 0,0 1 0 0 0,1-1 0 0 0,-26 1 0 0 0,50 0 0 0 0,0 24 0 0 0,0 0 0 0 0,0-24 0 0 0,-25-1 0 0 0,25 1 0 0 0,-25 24 0 0 0,0-49 0 0 0,0 49 0 0 0,25-24 0 0 0,-25 0 0 0 0,25-1 0 0 0,-49 1 0 0 0,24-1 0 0 0,25 1 0 0 0,-49 0 0 0 0,48-25 0 0 0,-48 0 0 0 0,24 24 0 0 0,50 1 0 0 0,-1 24 0 0 0,-24-24 0 0 0,24 24 0 0 0,1-25 0 0 0,-1 26 0 0 0,-24-26 0 0 0,0 1 0 0 0,-49 0 0 0 0,24-1 0 0 0,-25-24 0 0 0,50 25 0 0 0,-25-1 0 0 0,-24 1 0 0 0,0-25 0 0 0,24 0 0 0 0,49 25 0 0 0,-24-1 0 0 0,0 1 0 0 0,-49-25 0 0 0,48 0 0 0 0,26 24 0 0 0,-25 1 0 0 0,0 0 0 0 0,0-25 0 0 0,24 24 0 0 0,0 1 0 0 0,-73-25 0 0 0,73 0 0 0 0,-48 0 0 0 0,-1 0 0 0 0,25 0 0 0 0,-25 0 0 0 0,-24 0 0 0 0,24 0 0 0 0,-25 0 0 0 0,26 0 0 0 0,-1 0 0 0 0,-25 0 0 0 0,26 0 0 0 0,-26 0 0 0 0,26 0 0 0 0,-1 0 0 0 0,0 0 0 0 0,0 0 0 0 0,50 0 0 0 0,-75 0 0 0 0,75 0 0 0 0,-25-25 0 0 0,-25 1 0 0 0,49-1 0 0 0,1 0 0 0 0,-50 1 0 0 0,25 24 0 0 0,0 0 0 0 0,24-25 0 0 0,-49 1 0 0 0,0-1 0 0 0,1 25 0 0 0,-50-25 0 0 0,24 1 0 0 0,1-1 0 0 0,-1 25 0 0 0,1-24 0 0 0,24-1 0 0 0,1 0 0 0 0,-26-24 0 0 0,1 49 0 0 0,24-49 0 0 0,-24 0 0 0 0,24 24 0 0 0,-25-24 0 0 0,1 0 0 0 0,0-1 0 0 0,24 26 0 0 0,-49-1 0 0 0,0 1 0 0 0,24-26 0 0 0,-24 26 0 0 0,0-1 0 0 0,25-73 0 0 0,0 24 0 0 0,-25 25 0 0 0,0-1 0 0 0,24-48 0 0 0,-24 49 0 0 0,0-1 0 0 0,0-23 0 0 0,0-1 0 0 0,0 25 0 0 0,0-25 0 0 0,0 0 0 0 0,0-25 0 0 0,-24 50 0 0 0,-1-25 0 0 0,0 25 0 0 0,-24-25 0 0 0,0 25 0 0 0,49 0 0 0 0,-49 0 0 0 0,0-25 0 0 0,-1 49 0 0 0,1-24 0 0 0,49 0 0 0 0,-49-25 0 0 0,0 25 0 0 0,-1 0 0 0 0,1-25 0 0 0,0 0 0 0 0,-25 0 0 0 0,50 25 0 0 0,-26 24 0 0 0,1-49 0 0 0,0 25 0 0 0,0-25 0 0 0,24 25 0 0 0,-49 24 0 0 0,25-24 0 0 0,-25 0 0 0 0,25 0 0 0 0,24-1 0 0 0,-24 26 0 0 0,0-25 0 0 0,-25 24 0 0 0,49-24 0 0 0,-48 0 0 0 0,-1-1 0 0 0,0 1 0 0 0,0 0 0 0 0,0 0 0 0 0,-24-1 0 0 0,-1 1 0 0 0,50 25 0 0 0,-25-26 0 0 0,1 26 0 0 0,-26-1 0 0 0,25 1 0 0 0,25-1 0 0 0,0-24 0 0 0,0 49 0 0 0,-25-25 0 0 0,25 0 0 0 0,-25 1 0 0 0,-25-1 0 0 0,25 1 0 0 0,25-1 0 0 0,-25-24 0 0 0,0 24 0 0 0,1 1 0 0 0,48-1 0 0 0,-49 25 0 0 0,25-25 0 0 0,0 1 0 0 0,24-1 0 0 0,-24 1 0 0 0,-25-1 0 0 0,25 0 0 0 0,0 1 0 0 0,-1 24 0 0 0,-24-25 0 0 0,50 0 0 0 0,-25 25 0 0 0,-25 0 0 0 0,25-24 0 0 0,-1-1 0 0 0,1 25 0 0 0,0-24 0 0 0,24 24 0 0 0,-24 0 0 0 0,24 0 0 0 0,-48-25 0 0 0,23 0 0 0 0,26 25 0 0 0,-1 0 0 0 0,-24 0 0 0 0,24 0 0 0 0,-24 0 0 0 0,0 0 0 0 0,0 0 0 0 0,24 0 0 0 0,-24 0 0 0 0,24 0 0 0 0,1 0 0 0 0,-26 0 0 0 0,26 0 0 0 0,-1 0 0 0 0,1 0 0 0 0,-1 0 0 0 0,0 0 0 0 0,25 0-16383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13406 11487 16383 0 0,'0'24'0'0'0,"0"1"0"0"0,-74 0 0 0 0,50-25 0 0 0,-26 24 0 0 0,1 1 0 0 0,24-25 0 0 0,1 0 0 0 0,-1 0 0 0 0,25 24 0 0 0,49-24 0 0 0,-24 0 0 0 0,0 0 0 0 0,-1 0 0 0 0,1 0 0 0 0,0-24 0 0 0,-25-1 0 0 0,0 1 0 0 0,0-1 0 0 0,0 0 0 0 0,0 1 0 0 0,0-1 0 0 0,0 0 0 0 0,0 1 0 0 0,0-1 0 0 0,0 1 0 0 0,0-1 0 0 0,0 0 0 0 0,0 1 0 0 0,0-1 0 0 0,24-24 0 0 0,-24 24 0 0 0,148 1 0 0 0,-123 24 0 0 0,-1 0 0 0 0,1 0 0 0 0,24 0 0 0 0,0 0 0 0 0,-24 0 0 0 0,24 0 0 0 0,-24 0 0 0 0,-1 0 0 0 0,1 0 0 0 0,-197 74 0 0 0,147-74 0 0 0,0 0 0 0 0,-24 24 0 0 0,-25 25 0 0 0,1-49 0 0 0,48 50 0 0 0,0-26 0 0 0,-49-24 0 0 0,50 25 0 0 0,-1-25 0 0 0,0 24 0 0 0,1-24 0 0 0,-50 25 0 0 0,50-25 0 0 0,24 25 0 0 0,-25-1 0 0 0,123 1 0 0 0,-73-25 0 0 0,147 0 0 0 0,1 0 0 0 0,-149 0 0 0 0,124-25 0 0 0,-124 25 0 0 0,100 0 0 0 0,-51 0 0 0 0,1 0 0 0 0,-49 0 0 0 0,221 25 0 0 0,-74 24 0 0 0,-123-49 0 0 0,-24 0 0 0 0,0 0 0 0 0,24-24 0 0 0,-25-26 0 0 0,26 124 0 0 0,-26-49 0 0 0,99 24 0 0 0,-73-49 0 0 0,122 49 0 0 0,0-49 0 0 0,-147 0 0 0 0,270 0 0 0 0,-172 49 0 0 0,123 1 0 0 0,-73 23 0 0 0,-149-73 0 0 0,99 0 0 0 0,-98 0 0 0 0,98 0 0 0 0,-99 0 0 0 0,149 74 0 0 0,-148-74 0 0 0,73 50 0 0 0,25-50 0 0 0,-25 0 0 0 0,-73-25 0 0 0,49 25 0 0 0,-49 0 0 0 0,221-74 0 0 0,-173 25 0 0 0,-48 24 0 0 0,-25-122 0 0 0,-123 24 0 0 0,74 98 0 0 0,0-49 0 0 0,49 49 0 0 0,-50-73 0 0 0,-23 49 0 0 0,73 24 0 0 0,0 1 0 0 0,0-1 0 0 0,-124-123 0 0 0,100 50 0 0 0,24 73 0 0 0,0-24 0 0 0,148-99 0 0 0,-124 124 0 0 0,148-75 0 0 0,-147 75 0 0 0,98-26 0 0 0,-98 26 0 0 0,-1-50 0 0 0,-24 49 0 0 0,0-171 0 0 0,-24 171 0 0 0,-419-147 0 0 0,49 122 0 0 0,345 50 0 0 0,24 0 0 0 0,-369 74 0 0 0,394-49 0 0 0,-344 98 0 0 0,97 0 0 0 0,-48 0 0 0 0,271-98 0 0 0,-124 24 0 0 0,123-49 0 0 0,-122 98 0 0 0,48 1 0 0 0,-98-25 0 0 0,74-1 0 0 0,-24-23 0 0 0,-26 23 0 0 0,149-73 0 0 0,-272 124 0 0 0,272-100 0 0 0,-198 99 0 0 0,198-24 0 0 0,48-26 0 0 0,99 26 0 0 0,-98-99 0 0 0,-1 0 0 0 0,739 0 0 0 0,-738 0 0 0 0,443-123 0 0 0,-419 98 0 0 0,-25 25 0 0 0,198-49 0 0 0,-197 49 0 0 0,-25 0-16383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24430 9336 16383 0 0,'25'50'0'0'0,"-25"-1"0"0"0,0 24 0 0 0,24-23 0 0 0,-24-1 0 0 0,25 25 0 0 0,-25-25 0 0 0,0-24 0 0 0,0-1 0 0 0,0 1 0 0 0,49 24 0 0 0,-24 0 0 0 0,-25-24 0 0 0,0 0 0 0 0,0 24 0 0 0,0-25 0 0 0,0 26 0 0 0,0-26 0 0 0,25 26 0 0 0,-25-1 0 0 0,0-25 0 0 0,24 50 0 0 0,-24-49 0 0 0,0-1 0 0 0,0 26 0 0 0,25 23 0 0 0,-1-48 0 0 0,-24 0 0 0 0,25 49 0 0 0,-25-50 0 0 0,0 1 0 0 0,0-1 0 0 0,0 26 0 0 0,0 23 0 0 0,0-48 0 0 0,0 24 0 0 0,0-24 0 0 0,0 49 0 0 0,0 0 0 0 0,0-25 0 0 0,0 25 0 0 0,0-50 0 0 0,0 1 0 0 0,0 49 0 0 0,-25-1 0 0 0,1-23 0 0 0,-1-26 0 0 0,25 26 0 0 0,0 23 0 0 0,-24-23 0 0 0,24-1 0 0 0,-25 0 0 0 0,0 0 0 0 0,1 0 0 0 0,-1 1 0 0 0,25-26 0 0 0,-25 26 0 0 0,1-1 0 0 0,-1 0 0 0 0,0 0 0 0 0,-24-24 0 0 0,25 24 0 0 0,24-24 0 0 0,-25-1 0 0 0,0 1 0 0 0,1 24 0 0 0,-1 0 0 0 0,1 1 0 0 0,-1-26 0 0 0,0 26 0 0 0,25-1 0 0 0,-24 0 0 0 0,-1-25 0 0 0,1 1 0 0 0,-1 24 0 0 0,0 0 0 0 0,1 1 0 0 0,-1-50 0 0 0,25 49 0 0 0,0 0 0 0 0,0-24 0 0 0,0 0 0 0 0,0-1 0 0 0,0 1 0 0 0,0-1 0 0 0,0 1 0 0 0,0 0 0 0 0,0-1 0 0 0,0 1 0 0 0,0-1 0 0 0,0 26 0 0 0,0-26 0 0 0,0 1 0 0 0,25-25 0 0 0,-25 0-16383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23310 13470 16383 0 0,'24'0'0'0'0,"1"0"0"0"0,0 0 0 0 0,-1 0 0 0 0,50 24 0 0 0,-25 26 0 0 0,0-26 0 0 0,-24 1 0 0 0,24-1 0 0 0,1-24 0 0 0,24 50 0 0 0,-50-26 0 0 0,1-24 0 0 0,24 25 0 0 0,-25-25 0 0 0,50 25 0 0 0,-49-25 0 0 0,-1 0 0 0 0,1 24 0 0 0,0-24 0 0 0,24 25 0 0 0,-24-25 0 0 0,-1-49 0 0 0,-24 24 0 0 0,0-24 0 0 0,0-1 0 0 0,0 1 0 0 0,25-25 0 0 0,0 50 0 0 0,-1-25 0 0 0,-24 24 0 0 0,0 0 0 0 0,25 1 0 0 0,-1-25 0 0 0,-24 24 0 0 0,25 0 0 0 0,0-24 0 0 0,-25 24 0 0 0,24 25 0 0 0,-24 0-16383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8888 3635 16383 0 0,'0'0'-16383'0'0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8070 4313 16383 0 0,'24'0'0'0'0,"1"24"0"0"0,-25 1 0 0 0,25 0 0 0 0,-1 24 0 0 0,25 0 0 0 0,1-24 0 0 0,-50 24 0 0 0,24 0 0 0 0,25 0 0 0 0,-24-24 0 0 0,0 24 0 0 0,-1 0 0 0 0,1 1 0 0 0,0-26 0 0 0,-1 1 0 0 0,-24-1 0 0 0,0 1 0 0 0,50 24 0 0 0,-26 25 0 0 0,1-25 0 0 0,-1-24 0 0 0,1 24 0 0 0,-1 0 0 0 0,26 1 0 0 0,-26-26 0 0 0,25 50 0 0 0,-24-25 0 0 0,-25 0 0 0 0,25-24 0 0 0,-1 24 0 0 0,1 1 0 0 0,0 23 0 0 0,-1-48 0 0 0,-24 0 0 0 0,0-1 0 0 0,25 1 0 0 0,0 24 0 0 0,-1 0 0 0 0,-24-24 0 0 0,25 24 0 0 0,-25-24 0 0 0,24 24 0 0 0,-24-24 0 0 0,0-1 0 0 0,25 25 0 0 0,0-49 0 0 0,-25 25 0 0 0,0 24 0 0 0,0-24 0 0 0,24 24 0 0 0,1-49 0 0 0,-1 25 0 0 0,-24-1 0 0 0,0 1 0 0 0,25 24 0 0 0,-1-24 0 0 0,-24-1 0 0 0,25 50 0 0 0,0-74 0 0 0,-25 25 0 0 0,24 0 0 0 0,1-1 0 0 0,-25 1 0 0 0,25 24 0 0 0,-1-25 0 0 0,1 26 0 0 0,-25-1 0 0 0,25-25 0 0 0,-1 26 0 0 0,-24-26 0 0 0,25 26 0 0 0,-25-26 0 0 0,24 26 0 0 0,-24-26 0 0 0,25 25 0 0 0,0 1 0 0 0,-1-26 0 0 0,-24 1 0 0 0,25 24 0 0 0,-1 0 0 0 0,1-24 0 0 0,0 24 0 0 0,-1 0 0 0 0,1-24 0 0 0,-25 0 0 0 0,24-1 0 0 0,-24 1 0 0 0,25 24 0 0 0,0-24 0 0 0,-1 24 0 0 0,1 0 0 0 0,24 0 0 0 0,-49-24 0 0 0,25 24 0 0 0,-1-24 0 0 0,1-1 0 0 0,24 1 0 0 0,-49 24 0 0 0,25-24 0 0 0,-25-1 0 0 0,24 50 0 0 0,1-74 0 0 0,0 49 0 0 0,-1-24 0 0 0,1 0 0 0 0,-1-1 0 0 0,-24 1 0 0 0,25-1 0 0 0,0 26 0 0 0,-1-50 0 0 0,1 49 0 0 0,0-24 0 0 0,-1-1 0 0 0,-24 1 0 0 0,25 24 0 0 0,-1-49 0 0 0,1 25 0 0 0,-25-1 0 0 0,25 50 0 0 0,-1-25 0 0 0,1-49 0 0 0,-25 49 0 0 0,24-24 0 0 0,1 0 0 0 0,0-1 0 0 0,-25 1 0 0 0,24-25 0 0 0,-24 25 0 0 0,0-1 0 0 0,25 1 0 0 0,-1 24 0 0 0,-24-24 0 0 0,25-25 0 0 0,0 49 0 0 0,-1-25 0 0 0,-24 26 0 0 0,25-26 0 0 0,0-24 0 0 0,-1 49 0 0 0,-24 1 0 0 0,25-50 0 0 0,-1 24 0 0 0,-24 1 0 0 0,25 0 0 0 0,0 24 0 0 0,-25-25 0 0 0,24 1 0 0 0,1 0 0 0 0,-1 24 0 0 0,-24 0 0 0 0,25-24 0 0 0,0 24 0 0 0,-25-25 0 0 0,0 1 0 0 0,24 0 0 0 0,-24-1 0 0 0,0 1 0 0 0,0 0 0 0 0,25-1 0 0 0,-25 1 0 0 0,0 0 0 0 0,24-1 0 0 0,-24 1 0 0 0,25-1 0 0 0,-25 1 0 0 0,25 24 0 0 0,-1-49 0 0 0,-24 25 0 0 0,25 24 0 0 0,-25-25 0 0 0,0 26 0 0 0,25-50 0 0 0,-1 24 0 0 0,-24 1 0 0 0,0 0 0 0 0,49-1 0 0 0,-24 1 0 0 0,0 0 0 0 0,-1-1 0 0 0,1 1 0 0 0,-25-25-16383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12117 10857 16383 0 0,'-25'24'0'0'0,"25"1"0"0"0,-25-25 0 0 0,1 25 0 0 0,-25-1 0 0 0,-25 1 0 0 0,49-1 0 0 0,1-24 0 0 0,-1 0 0 0 0,0 0 0 0 0,1 25 0 0 0,-1 0 0 0 0,1-1 0 0 0,-1-24 0 0 0,0 0 0 0 0,1 0 0 0 0,-1 25 0 0 0,0-1 0 0 0,1-24 0 0 0,-1 25 0 0 0,-24 0 0 0 0,24-1 0 0 0,25 1 0 0 0,-24-25 0 0 0,-1 24 0 0 0,1 1 0 0 0,24 0 0 0 0,-25-1 0 0 0,0 1 0 0 0,1 0 0 0 0,-1-1 0 0 0,25 1 0 0 0,-24-1 0 0 0,24 1 0 0 0,-25-25 0 0 0,25 25 0 0 0,0 24 0 0 0,-25 0 0 0 0,1 0 0 0 0,24 0 0 0 0,0 1 0 0 0,0-26 0 0 0,0 1 0 0 0,0 0 0 0 0,24-1 0 0 0,26 1 0 0 0,-50-1 0 0 0,49 1 0 0 0,-25 0 0 0 0,26-25 0 0 0,-26 0 0 0 0,1 0 0 0 0,-1 0 0 0 0,50 0 0 0 0,25 0 0 0 0,-25 0 0 0 0,24 0 0 0 0,0 0 0 0 0,-48 0 0 0 0,-1 0 0 0 0,-25 0 0 0 0,1 0 0 0 0,24 0 0 0 0,-24 0 0 0 0,24 0 0 0 0,-24 0 0 0 0,24 0 0 0 0,-24 0 0 0 0,-25-25 0 0 0,24 25 0 0 0,1-25 0 0 0,24 25 0 0 0,25-24 0 0 0,-25-1 0 0 0,-24 1 0 0 0,-1-1 0 0 0,1 0 0 0 0,0 1 0 0 0,-1 24 0 0 0,-24-25 0 0 0,25 0 0 0 0,0 1 0 0 0,-1-25 0 0 0,1 49 0 0 0,-25-25 0 0 0,0 0 0 0 0,24 1 0 0 0,1 24 0 0 0,-1-49 0 0 0,-24 24 0 0 0,0-24 0 0 0,25 24 0 0 0,-25 1 0 0 0,0-1 0 0 0,0 0 0 0 0,0 1 0 0 0,0-1 0 0 0,0 0 0 0 0,0 1 0 0 0,0-1 0 0 0,0 1 0 0 0,0-1 0 0 0,0 0 0 0 0,0 1 0 0 0,0-1 0 0 0,0 1 0 0 0,0-1 0 0 0,0 0 0 0 0,0 1 0 0 0,0-1 0 0 0,0 1 0 0 0,-25-1 0 0 0,1 25 0 0 0,-1-25 0 0 0,1 1 0 0 0,-1 24 0 0 0,-49-25 0 0 0,50 25 0 0 0,-1 0 0 0 0,0 0 0 0 0,-24 0 0 0 0,0 0 0 0 0,0 0 0 0 0,-1 0 0 0 0,1 0 0 0 0,25 0 0 0 0,-1 0 0 0 0,0 0 0 0 0,1 0 0 0 0,-50 0 0 0 0,49 0 0 0 0,1 0 0 0 0,-26 25 0 0 0,26-1 0 0 0,-1-24 0 0 0,25 0-16383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13961 4228 16383 0 0,'0'25'0'0'0,"0"-1"0"0"0,0 50 0 0 0,0-49 0 0 0,0 24 0 0 0,0 25 0 0 0,0-50 0 0 0,0 50 0 0 0,0 0 0 0 0,0-49 0 0 0,0 24 0 0 0,0-24 0 0 0,0 48 0 0 0,0-23 0 0 0,0-26 0 0 0,0 50 0 0 0,0 0 0 0 0,0-25 0 0 0,0 25 0 0 0,-24 0 0 0 0,24-50 0 0 0,-25 75 0 0 0,25-50 0 0 0,-24 25 0 0 0,-1-50 0 0 0,25 1 0 0 0,0 0 0 0 0,0 24 0 0 0,-25 0 0 0 0,25-24 0 0 0,0 24 0 0 0,0-24 0 0 0,0 24 0 0 0,-24 25 0 0 0,-1-50 0 0 0,25 25 0 0 0,0 1 0 0 0,0-1 0 0 0,0-24 0 0 0,0 24 0 0 0,0-25 0 0 0,-25 26 0 0 0,1-1 0 0 0,24-25 0 0 0,0 1 0 0 0,-25 24 0 0 0,25 0 0 0 0,0-24 0 0 0,-24 74 0 0 0,-1-50 0 0 0,25-24 0 0 0,0-1 0 0 0,-25 50 0 0 0,25-49 0 0 0,0 24 0 0 0,-24 0 0 0 0,24-25 0 0 0,0 1 0 0 0,0 24 0 0 0,0-24 0 0 0,-25 24 0 0 0,25-24 0 0 0,0 0 0 0 0,-24 24 0 0 0,-1-25 0 0 0,0 1 0 0 0,25 24 0 0 0,-24 0 0 0 0,24 1 0 0 0,-25-1 0 0 0,25-25 0 0 0,-24 26 0 0 0,-1-1 0 0 0,0-49 0 0 0,25 25 0 0 0,0 24 0 0 0,-24-49 0 0 0,24 24 0 0 0,-25 26 0 0 0,0-1 0 0 0,25-25 0 0 0,-24-24 0 0 0,-1 50 0 0 0,0-26 0 0 0,25 1 0 0 0,-24-1 0 0 0,-1 1 0 0 0,1 24 0 0 0,-1 1 0 0 0,25-1 0 0 0,-24-49 0 0 0,24 24 0 0 0,-25 26 0 0 0,0-50 0 0 0,25 24 0 0 0,0 25 0 0 0,-24 25 0 0 0,-1-74 0 0 0,25 25 0 0 0,-24 24 0 0 0,24-24 0 0 0,0-1 0 0 0,0 1 0 0 0,-25 0 0 0 0,0 24 0 0 0,25-25 0 0 0,0 1 0 0 0,0 0 0 0 0,0-1 0 0 0,0 1 0 0 0,0-1 0 0 0,0 1 0 0 0,25-25 0 0 0,-25 0-16383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12857 9421 16383 0 0,'-25'0'0'0'0,"1"0"0"0"0,-1 0 0 0 0,-73 0 0 0 0,49 0 0 0 0,24 0 0 0 0,0 0 0 0 0,1 0 0 0 0,-1 0 0 0 0,0 0 0 0 0,1 0 0 0 0,-1 0 0 0 0,-24 0 0 0 0,0 0 0 0 0,24 0 0 0 0,1 0 0 0 0,-1 0 0 0 0,0 0 0 0 0,1 0 0 0 0,-25 0 0 0 0,24 0 0 0 0,0 0 0 0 0,1 0 0 0 0,-1 0 0 0 0,0 0 0 0 0,1 24 0 0 0,-1-24 0 0 0,-24 25 0 0 0,49 24 0 0 0,-49-24 0 0 0,24 0 0 0 0,1-1 0 0 0,24 1 0 0 0,0 0 0 0 0,-25-1 0 0 0,0 1 0 0 0,25-1 0 0 0,0 1 0 0 0,0 0 0 0 0,0-1 0 0 0,0 1 0 0 0,0-1 0 0 0,25-24 0 0 0,0 25 0 0 0,-1 0 0 0 0,1-25 0 0 0,-1 0 0 0 0,26 24 0 0 0,-50 1 0 0 0,24-25 0 0 0,1 0 0 0 0,24 24 0 0 0,-24-24 0 0 0,-1 0 0 0 0,1 0 0 0 0,0 0 0 0 0,-1 0 0 0 0,1 0 0 0 0,-1 25 0 0 0,26-25 0 0 0,-1 0 0 0 0,-25 25 0 0 0,1-25 0 0 0,0 0 0 0 0,-1 0 0 0 0,1 0 0 0 0,-1 0 0 0 0,26 0 0 0 0,24 0 0 0 0,-50 0 0 0 0,50 0 0 0 0,-49 0 0 0 0,24 0 0 0 0,0 0 0 0 0,-24 0 0 0 0,-1 0 0 0 0,1 0 0 0 0,24 0 0 0 0,25 0 0 0 0,0 0 0 0 0,-49 0 0 0 0,24 0 0 0 0,-25-25 0 0 0,1 25 0 0 0,-25-25 0 0 0,49 1 0 0 0,-24-1 0 0 0,-1 25 0 0 0,1-24 0 0 0,-1-1 0 0 0,1-24 0 0 0,0 24 0 0 0,-25 1 0 0 0,0-1 0 0 0,0 0 0 0 0,24 1 0 0 0,-24-1 0 0 0,0 1 0 0 0,0-1 0 0 0,0-24 0 0 0,-49 49 0 0 0,49-25 0 0 0,-25-24 0 0 0,1 24 0 0 0,-1 0 0 0 0,1 1 0 0 0,-1 24 0 0 0,-24 0 0 0 0,24 0 0 0 0,1 0 0 0 0,-1 0 0 0 0,1 0 0 0 0,-1 0 0 0 0,-24 0 0 0 0,24 0 0 0 0,-24 0 0 0 0,24 0 0 0 0,0 0 0 0 0,1 0 0 0 0,-1 0 0 0 0,1 0 0 0 0,-1 0 0 0 0,0 0 0 0 0,25 0-16383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18292 4426 16383 0 0,'0'49'0'0'0,"0"25"0"0"0,-25-74 0 0 0,1 49 0 0 0,-1 25 0 0 0,25-50 0 0 0,-24 1 0 0 0,24 24 0 0 0,-25 25 0 0 0,0 0 0 0 0,-24 0 0 0 0,25 0 0 0 0,-26 24 0 0 0,1-49 0 0 0,0 50 0 0 0,24-75 0 0 0,1 50 0 0 0,-26 0 0 0 0,26-25 0 0 0,-25 0 0 0 0,-50 124 0 0 0,75-124 0 0 0,-26 0 0 0 0,1 25 0 0 0,0 0 0 0 0,0 0 0 0 0,-1-1 0 0 0,1-23 0 0 0,0 24 0 0 0,24-1 0 0 0,-24-23 0 0 0,25-26 0 0 0,-26 50 0 0 0,26-25 0 0 0,-25 0 0 0 0,24-24 0 0 0,0 49 0 0 0,-24 0 0 0 0,0 0 0 0 0,0-1 0 0 0,24-23 0 0 0,-24 23 0 0 0,0-23 0 0 0,-1-1 0 0 0,1 0 0 0 0,49-24 0 0 0,-24 24 0 0 0,-1-24 0 0 0,0-25 0 0 0,1 73 0 0 0,24-48 0 0 0,-25 0 0 0 0,0 48 0 0 0,1-23 0 0 0,-25-26 0 0 0,49 26 0 0 0,-50-1 0 0 0,26 0 0 0 0,-1-49 0 0 0,25 25 0 0 0,-24 24 0 0 0,-1-24 0 0 0,25-1 0 0 0,-25 1 0 0 0,1 24 0 0 0,24-25 0 0 0,-25 26 0 0 0,1-26 0 0 0,-1 1 0 0 0,25 0 0 0 0,0-1 0 0 0,0 1 0 0 0,-25 0 0 0 0,1-1 0 0 0,-1 1 0 0 0,25-1 0 0 0,-25 1 0 0 0,1 24 0 0 0,-1-24 0 0 0,25-1 0 0 0,-25 26 0 0 0,1-1 0 0 0,-1 0 0 0 0,1-24 0 0 0,24-1 0 0 0,-25 1 0 0 0,25 0 0 0 0,-24 24 0 0 0,-1-49 0 0 0,25 24 0 0 0,0-24-16383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15575 9153 16383 0 0,'0'-25'0'0'0,"-25"0"0"0"0,-24 1 0 0 0,0 24 0 0 0,24 0 0 0 0,0-25 0 0 0,1 25 0 0 0,-1 0 0 0 0,1 0 0 0 0,-26 0 0 0 0,1 0 0 0 0,24 0 0 0 0,1 0 0 0 0,-1 0 0 0 0,-49 0 0 0 0,50 0 0 0 0,-99 0 0 0 0,74 0 0 0 0,24 0 0 0 0,0 25 0 0 0,1-25 0 0 0,-1 24 0 0 0,0-24 0 0 0,-49 25 0 0 0,74 0 0 0 0,-24-25 0 0 0,-1 0 0 0 0,-73 49 0 0 0,98-25 0 0 0,-49-24 0 0 0,24 25 0 0 0,25 0 0 0 0,-24-25 0 0 0,-26 24 0 0 0,1 1 0 0 0,0-1 0 0 0,49 1 0 0 0,-25-25 0 0 0,0 0 0 0 0,25 25 0 0 0,-24-1 0 0 0,-1-24 0 0 0,1 25 0 0 0,-26-25 0 0 0,26 24 0 0 0,-1 1 0 0 0,1-25 0 0 0,-1 25 0 0 0,0-1 0 0 0,1 26 0 0 0,-1-50 0 0 0,1 49 0 0 0,-1-25 0 0 0,0 1 0 0 0,25 0 0 0 0,0-1 0 0 0,-24 25 0 0 0,-1-24 0 0 0,25 0 0 0 0,0-1 0 0 0,0 1 0 0 0,0-1 0 0 0,0 1 0 0 0,0 0 0 0 0,0-1 0 0 0,0 1 0 0 0,0 0 0 0 0,0-1 0 0 0,0 1 0 0 0,0-1 0 0 0,0 1 0 0 0,0 0 0 0 0,0-1 0 0 0,25 1 0 0 0,-1-1 0 0 0,1-24 0 0 0,0 0 0 0 0,-1 0 0 0 0,1 0 0 0 0,-1 0 0 0 0,1 0 0 0 0,0 0 0 0 0,24 0 0 0 0,-25 0 0 0 0,50 0 0 0 0,-25 0 0 0 0,-24 0 0 0 0,0 0 0 0 0,-1 0 0 0 0,1 0 0 0 0,24 0 0 0 0,-24 0 0 0 0,24-24 0 0 0,0 24 0 0 0,0-25 0 0 0,-24 25 0 0 0,0 0 0 0 0,-1 0 0 0 0,25-24 0 0 0,1 24 0 0 0,-26 0 0 0 0,1 0 0 0 0,0 0 0 0 0,-1-25 0 0 0,50 0 0 0 0,0 1 0 0 0,-25-1 0 0 0,25 1 0 0 0,0-1 0 0 0,0 25 0 0 0,-50 0 0 0 0,26 0 0 0 0,-26 0 0 0 0,25-25 0 0 0,-24 1 0 0 0,0-1 0 0 0,24 0 0 0 0,-25 25 0 0 0,1-49 0 0 0,24 25 0 0 0,25-1 0 0 0,-49 25 0 0 0,-25-25 0 0 0,24 1 0 0 0,-24-1 0 0 0,25 1 0 0 0,-25-1 0 0 0,25-24 0 0 0,-1 0 0 0 0,1 49 0 0 0,-25-25 0 0 0,0 0 0 0 0,0 1 0 0 0,0-1 0 0 0,0 0 0 0 0,0 1 0 0 0,-25-1 0 0 0,25-24 0 0 0,-49 49 0 0 0,24-25 0 0 0,25 1 0 0 0,-24-1 0 0 0,-1-24 0 0 0,25 24 0 0 0,0 1 0 0 0,0 24-16383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977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166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5344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145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5454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5331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782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792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191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463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2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025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400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938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727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447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242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customXml" Target="../ink/ink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9.xml"/><Relationship Id="rId18" Type="http://schemas.openxmlformats.org/officeDocument/2006/relationships/image" Target="../media/image13.png"/><Relationship Id="rId26" Type="http://schemas.openxmlformats.org/officeDocument/2006/relationships/image" Target="../media/image17.png"/><Relationship Id="rId39" Type="http://schemas.openxmlformats.org/officeDocument/2006/relationships/image" Target="../media/image23.png"/><Relationship Id="rId21" Type="http://schemas.openxmlformats.org/officeDocument/2006/relationships/customXml" Target="../ink/ink13.xml"/><Relationship Id="rId34" Type="http://schemas.openxmlformats.org/officeDocument/2006/relationships/customXml" Target="../ink/ink20.xml"/><Relationship Id="rId42" Type="http://schemas.openxmlformats.org/officeDocument/2006/relationships/customXml" Target="../ink/ink24.xml"/><Relationship Id="rId7" Type="http://schemas.openxmlformats.org/officeDocument/2006/relationships/customXml" Target="../ink/ink6.xml"/><Relationship Id="rId2" Type="http://schemas.openxmlformats.org/officeDocument/2006/relationships/image" Target="../media/image5.jpeg"/><Relationship Id="rId16" Type="http://schemas.openxmlformats.org/officeDocument/2006/relationships/image" Target="../media/image12.png"/><Relationship Id="rId29" Type="http://schemas.openxmlformats.org/officeDocument/2006/relationships/customXml" Target="../ink/ink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customXml" Target="../ink/ink8.xml"/><Relationship Id="rId24" Type="http://schemas.openxmlformats.org/officeDocument/2006/relationships/image" Target="../media/image16.png"/><Relationship Id="rId32" Type="http://schemas.openxmlformats.org/officeDocument/2006/relationships/image" Target="../media/image20.png"/><Relationship Id="rId37" Type="http://schemas.openxmlformats.org/officeDocument/2006/relationships/image" Target="../media/image22.png"/><Relationship Id="rId40" Type="http://schemas.openxmlformats.org/officeDocument/2006/relationships/customXml" Target="../ink/ink23.xml"/><Relationship Id="rId45" Type="http://schemas.openxmlformats.org/officeDocument/2006/relationships/image" Target="../media/image26.png"/><Relationship Id="rId5" Type="http://schemas.openxmlformats.org/officeDocument/2006/relationships/customXml" Target="../ink/ink5.xml"/><Relationship Id="rId15" Type="http://schemas.openxmlformats.org/officeDocument/2006/relationships/customXml" Target="../ink/ink10.xml"/><Relationship Id="rId23" Type="http://schemas.openxmlformats.org/officeDocument/2006/relationships/customXml" Target="../ink/ink14.xml"/><Relationship Id="rId28" Type="http://schemas.openxmlformats.org/officeDocument/2006/relationships/image" Target="../media/image18.png"/><Relationship Id="rId36" Type="http://schemas.openxmlformats.org/officeDocument/2006/relationships/customXml" Target="../ink/ink21.xml"/><Relationship Id="rId10" Type="http://schemas.openxmlformats.org/officeDocument/2006/relationships/image" Target="../media/image9.png"/><Relationship Id="rId19" Type="http://schemas.openxmlformats.org/officeDocument/2006/relationships/customXml" Target="../ink/ink12.xml"/><Relationship Id="rId31" Type="http://schemas.openxmlformats.org/officeDocument/2006/relationships/customXml" Target="../ink/ink18.xml"/><Relationship Id="rId44" Type="http://schemas.openxmlformats.org/officeDocument/2006/relationships/customXml" Target="../ink/ink25.xml"/><Relationship Id="rId4" Type="http://schemas.openxmlformats.org/officeDocument/2006/relationships/image" Target="../media/image6.png"/><Relationship Id="rId9" Type="http://schemas.openxmlformats.org/officeDocument/2006/relationships/customXml" Target="../ink/ink7.xml"/><Relationship Id="rId14" Type="http://schemas.openxmlformats.org/officeDocument/2006/relationships/image" Target="../media/image11.png"/><Relationship Id="rId22" Type="http://schemas.openxmlformats.org/officeDocument/2006/relationships/image" Target="../media/image15.png"/><Relationship Id="rId27" Type="http://schemas.openxmlformats.org/officeDocument/2006/relationships/customXml" Target="../ink/ink16.xml"/><Relationship Id="rId30" Type="http://schemas.openxmlformats.org/officeDocument/2006/relationships/image" Target="../media/image19.png"/><Relationship Id="rId35" Type="http://schemas.openxmlformats.org/officeDocument/2006/relationships/image" Target="../media/image21.png"/><Relationship Id="rId43" Type="http://schemas.openxmlformats.org/officeDocument/2006/relationships/image" Target="../media/image25.png"/><Relationship Id="rId8" Type="http://schemas.openxmlformats.org/officeDocument/2006/relationships/image" Target="../media/image8.png"/><Relationship Id="rId3" Type="http://schemas.openxmlformats.org/officeDocument/2006/relationships/customXml" Target="../ink/ink4.xml"/><Relationship Id="rId12" Type="http://schemas.openxmlformats.org/officeDocument/2006/relationships/image" Target="../media/image10.png"/><Relationship Id="rId17" Type="http://schemas.openxmlformats.org/officeDocument/2006/relationships/customXml" Target="../ink/ink11.xml"/><Relationship Id="rId25" Type="http://schemas.openxmlformats.org/officeDocument/2006/relationships/customXml" Target="../ink/ink15.xml"/><Relationship Id="rId33" Type="http://schemas.openxmlformats.org/officeDocument/2006/relationships/customXml" Target="../ink/ink19.xml"/><Relationship Id="rId38" Type="http://schemas.openxmlformats.org/officeDocument/2006/relationships/customXml" Target="../ink/ink22.xml"/><Relationship Id="rId20" Type="http://schemas.openxmlformats.org/officeDocument/2006/relationships/image" Target="../media/image14.png"/><Relationship Id="rId41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customXml" Target="../ink/ink31.xml"/><Relationship Id="rId3" Type="http://schemas.openxmlformats.org/officeDocument/2006/relationships/customXml" Target="../ink/ink26.xml"/><Relationship Id="rId7" Type="http://schemas.openxmlformats.org/officeDocument/2006/relationships/customXml" Target="../ink/ink28.xml"/><Relationship Id="rId12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customXml" Target="../ink/ink30.xml"/><Relationship Id="rId5" Type="http://schemas.openxmlformats.org/officeDocument/2006/relationships/customXml" Target="../ink/ink27.xml"/><Relationship Id="rId10" Type="http://schemas.openxmlformats.org/officeDocument/2006/relationships/image" Target="../media/image32.png"/><Relationship Id="rId4" Type="http://schemas.openxmlformats.org/officeDocument/2006/relationships/image" Target="../media/image29.png"/><Relationship Id="rId9" Type="http://schemas.openxmlformats.org/officeDocument/2006/relationships/customXml" Target="../ink/ink29.xml"/><Relationship Id="rId1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07090" y="251441"/>
            <a:ext cx="8927656" cy="1974139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sz="3200" dirty="0">
                <a:ea typeface="+mj-lt"/>
                <a:cs typeface="+mj-lt"/>
              </a:rPr>
              <a:t>GEOGRAFIJA 5a –TJEDAN 30.3.-3.4.2020.- 2.sat</a:t>
            </a:r>
          </a:p>
          <a:p>
            <a:endParaRPr lang="hr-HR" dirty="0">
              <a:cs typeface="Calibri Light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984300" y="1676228"/>
            <a:ext cx="8032750" cy="3958828"/>
          </a:xfrm>
        </p:spPr>
        <p:txBody>
          <a:bodyPr/>
          <a:lstStyle/>
          <a:p>
            <a:pPr algn="l"/>
            <a:r>
              <a:rPr lang="hr-HR" sz="2800" dirty="0"/>
              <a:t>DRAGI UČENICI,</a:t>
            </a:r>
            <a:endParaRPr lang="hr-HR" dirty="0"/>
          </a:p>
          <a:p>
            <a:pPr algn="l"/>
            <a:r>
              <a:rPr lang="hr-HR" sz="2800" dirty="0"/>
              <a:t>OTVORITE RADNI UDŽBENIK MOJA ZEMLJA NA STRANI 111. </a:t>
            </a:r>
          </a:p>
          <a:p>
            <a:pPr algn="l"/>
            <a:r>
              <a:rPr lang="hr-HR" sz="2800" dirty="0"/>
              <a:t>PRIPREMITE BILJEŽNICE IZ GEOGRAFIJE,PERNICE I KREĆEMO S OBRADOM NOVOG NASTAVNOG GRADIVA</a:t>
            </a:r>
          </a:p>
        </p:txBody>
      </p:sp>
    </p:spTree>
    <p:extLst>
      <p:ext uri="{BB962C8B-B14F-4D97-AF65-F5344CB8AC3E}">
        <p14:creationId xmlns:p14="http://schemas.microsoft.com/office/powerpoint/2010/main" val="414714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647860F-B3CC-4629-8102-6DEB5711F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99484"/>
            <a:ext cx="8596668" cy="1320800"/>
          </a:xfrm>
        </p:spPr>
        <p:txBody>
          <a:bodyPr/>
          <a:lstStyle/>
          <a:p>
            <a:r>
              <a:rPr lang="hr-HR" dirty="0"/>
              <a:t>RELJEFNI OBLICI NIZINSKE HRVATSKE</a:t>
            </a:r>
            <a:br>
              <a:rPr lang="hr-HR" dirty="0"/>
            </a:br>
            <a:r>
              <a:rPr lang="hr-HR" sz="2800" dirty="0">
                <a:solidFill>
                  <a:srgbClr val="FF0000"/>
                </a:solidFill>
              </a:rPr>
              <a:t>( ZAPIŠITE NASLOV U BILJEŽNICU)</a:t>
            </a:r>
          </a:p>
        </p:txBody>
      </p:sp>
      <p:pic>
        <p:nvPicPr>
          <p:cNvPr id="4" name="Slika 4" descr="Slika na kojoj se prikazuje planina, na otvorenom, voda, greben&#10;&#10;Opis je generiran uz vrlo visoku pouzdanost">
            <a:extLst>
              <a:ext uri="{FF2B5EF4-FFF2-40B4-BE49-F238E27FC236}">
                <a16:creationId xmlns:a16="http://schemas.microsoft.com/office/drawing/2014/main" id="{E0A12463-7DF4-4133-8CBA-B466C259B3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6681" y="1425171"/>
            <a:ext cx="5927926" cy="5183261"/>
          </a:xfrm>
        </p:spPr>
      </p:pic>
      <p:sp>
        <p:nvSpPr>
          <p:cNvPr id="6" name="Strelica: ulijevo 5">
            <a:extLst>
              <a:ext uri="{FF2B5EF4-FFF2-40B4-BE49-F238E27FC236}">
                <a16:creationId xmlns:a16="http://schemas.microsoft.com/office/drawing/2014/main" id="{9B995CAB-DE70-4BDC-97A4-2169C4629F5E}"/>
              </a:ext>
            </a:extLst>
          </p:cNvPr>
          <p:cNvSpPr/>
          <p:nvPr/>
        </p:nvSpPr>
        <p:spPr>
          <a:xfrm rot="21420000">
            <a:off x="4515316" y="3111958"/>
            <a:ext cx="4518836" cy="505046"/>
          </a:xfrm>
          <a:prstGeom prst="leftArrow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Rukopis 7">
                <a:extLst>
                  <a:ext uri="{FF2B5EF4-FFF2-40B4-BE49-F238E27FC236}">
                    <a16:creationId xmlns:a16="http://schemas.microsoft.com/office/drawing/2014/main" id="{A09F9BB7-190F-4737-9072-206E14B6679B}"/>
                  </a:ext>
                </a:extLst>
              </p14:cNvPr>
              <p14:cNvContentPartPr/>
              <p14:nvPr/>
            </p14:nvContentPartPr>
            <p14:xfrm>
              <a:off x="2976534" y="3042988"/>
              <a:ext cx="1419225" cy="800100"/>
            </p14:xfrm>
          </p:contentPart>
        </mc:Choice>
        <mc:Fallback>
          <p:pic>
            <p:nvPicPr>
              <p:cNvPr id="8" name="Rukopis 7">
                <a:extLst>
                  <a:ext uri="{FF2B5EF4-FFF2-40B4-BE49-F238E27FC236}">
                    <a16:creationId xmlns:a16="http://schemas.microsoft.com/office/drawing/2014/main" id="{A09F9BB7-190F-4737-9072-206E14B6679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22489" y="2934671"/>
                <a:ext cx="1526955" cy="1016373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ekstniOkvir 11">
            <a:extLst>
              <a:ext uri="{FF2B5EF4-FFF2-40B4-BE49-F238E27FC236}">
                <a16:creationId xmlns:a16="http://schemas.microsoft.com/office/drawing/2014/main" id="{ABBA58C7-4E1B-46A8-AC57-4412624D19B5}"/>
              </a:ext>
            </a:extLst>
          </p:cNvPr>
          <p:cNvSpPr txBox="1"/>
          <p:nvPr/>
        </p:nvSpPr>
        <p:spPr>
          <a:xfrm>
            <a:off x="6844266" y="2679848"/>
            <a:ext cx="431150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dirty="0"/>
              <a:t>PROSTOR PANONSKE NIZINE U EUROPI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3" name="Rukopis 12">
                <a:extLst>
                  <a:ext uri="{FF2B5EF4-FFF2-40B4-BE49-F238E27FC236}">
                    <a16:creationId xmlns:a16="http://schemas.microsoft.com/office/drawing/2014/main" id="{E27C5C98-961E-4B6F-BB61-A24B1C4A7C71}"/>
                  </a:ext>
                </a:extLst>
              </p14:cNvPr>
              <p14:cNvContentPartPr/>
              <p14:nvPr/>
            </p14:nvContentPartPr>
            <p14:xfrm>
              <a:off x="2055074" y="3503760"/>
              <a:ext cx="1466850" cy="933450"/>
            </p14:xfrm>
          </p:contentPart>
        </mc:Choice>
        <mc:Fallback>
          <p:pic>
            <p:nvPicPr>
              <p:cNvPr id="13" name="Rukopis 12">
                <a:extLst>
                  <a:ext uri="{FF2B5EF4-FFF2-40B4-BE49-F238E27FC236}">
                    <a16:creationId xmlns:a16="http://schemas.microsoft.com/office/drawing/2014/main" id="{E27C5C98-961E-4B6F-BB61-A24B1C4A7C7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37129" y="3486066"/>
                <a:ext cx="1502382" cy="9691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4" name="Rukopis 13">
                <a:extLst>
                  <a:ext uri="{FF2B5EF4-FFF2-40B4-BE49-F238E27FC236}">
                    <a16:creationId xmlns:a16="http://schemas.microsoft.com/office/drawing/2014/main" id="{E7997C56-5FDB-4486-BF6B-F53AC64E6F40}"/>
                  </a:ext>
                </a:extLst>
              </p14:cNvPr>
              <p14:cNvContentPartPr/>
              <p14:nvPr/>
            </p14:nvContentPartPr>
            <p14:xfrm>
              <a:off x="2763882" y="3051876"/>
              <a:ext cx="1571625" cy="723900"/>
            </p14:xfrm>
          </p:contentPart>
        </mc:Choice>
        <mc:Fallback>
          <p:pic>
            <p:nvPicPr>
              <p:cNvPr id="14" name="Rukopis 13">
                <a:extLst>
                  <a:ext uri="{FF2B5EF4-FFF2-40B4-BE49-F238E27FC236}">
                    <a16:creationId xmlns:a16="http://schemas.microsoft.com/office/drawing/2014/main" id="{E7997C56-5FDB-4486-BF6B-F53AC64E6F4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10136" y="2944313"/>
                <a:ext cx="1679478" cy="938668"/>
              </a:xfrm>
              <a:prstGeom prst="rect">
                <a:avLst/>
              </a:prstGeom>
            </p:spPr>
          </p:pic>
        </mc:Fallback>
      </mc:AlternateContent>
      <p:sp>
        <p:nvSpPr>
          <p:cNvPr id="18" name="Strelica: ulijevo 17">
            <a:extLst>
              <a:ext uri="{FF2B5EF4-FFF2-40B4-BE49-F238E27FC236}">
                <a16:creationId xmlns:a16="http://schemas.microsoft.com/office/drawing/2014/main" id="{94F140D7-86C3-496A-B568-20DFA84F4822}"/>
              </a:ext>
            </a:extLst>
          </p:cNvPr>
          <p:cNvSpPr/>
          <p:nvPr/>
        </p:nvSpPr>
        <p:spPr>
          <a:xfrm>
            <a:off x="2935366" y="3820205"/>
            <a:ext cx="7354185" cy="31011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9AA36DE2-B427-4718-B769-2E86DB50292C}"/>
              </a:ext>
            </a:extLst>
          </p:cNvPr>
          <p:cNvSpPr txBox="1"/>
          <p:nvPr/>
        </p:nvSpPr>
        <p:spPr>
          <a:xfrm>
            <a:off x="6874171" y="355149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dirty="0"/>
              <a:t>PROSTOR HRVATSKE</a:t>
            </a:r>
            <a:endParaRPr lang="sr-Latn-RS" dirty="0"/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id="{5DAF3F34-05C3-4DA5-B8AA-54BC3016E541}"/>
              </a:ext>
            </a:extLst>
          </p:cNvPr>
          <p:cNvSpPr txBox="1"/>
          <p:nvPr/>
        </p:nvSpPr>
        <p:spPr>
          <a:xfrm>
            <a:off x="6839836" y="4748767"/>
            <a:ext cx="3983665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sz="2000" b="1" dirty="0">
                <a:solidFill>
                  <a:srgbClr val="FF0000"/>
                </a:solidFill>
              </a:rPr>
              <a:t>PRIMIJEĆUJEŠ LI DA JEDAN DIO HRVATSKE PRIPADA PANONSKOJ NIZINI ???</a:t>
            </a:r>
            <a:endParaRPr lang="sr-Latn-R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60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EA04C2-A511-413A-8077-5C3383727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>
                <a:solidFill>
                  <a:schemeClr val="tx1"/>
                </a:solidFill>
              </a:rPr>
              <a:t>PROSTOR PANONSKE NIZINE NEKADA JE BIO POTOPLJEN I BIO JE DIO PANONSKOG MORA.</a:t>
            </a:r>
            <a:r>
              <a:rPr lang="hr-HR" dirty="0"/>
              <a:t> </a:t>
            </a:r>
            <a:r>
              <a:rPr lang="hr-HR" sz="2000" dirty="0">
                <a:solidFill>
                  <a:srgbClr val="FF0000"/>
                </a:solidFill>
              </a:rPr>
              <a:t>PROČITAJ TEKST U UDŽBENIKU NA STR.111.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CFE660F-5EC4-4D88-905D-E7CC5DA067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ZAPIŠIMO U BILJEŽNICU</a:t>
            </a:r>
          </a:p>
          <a:p>
            <a:r>
              <a:rPr lang="hr-HR" sz="2400" dirty="0"/>
              <a:t>- </a:t>
            </a:r>
            <a:r>
              <a:rPr lang="hr-HR" sz="2400" dirty="0">
                <a:highlight>
                  <a:srgbClr val="FFFF00"/>
                </a:highlight>
              </a:rPr>
              <a:t>NIZINSKA HRVATSKA </a:t>
            </a:r>
            <a:r>
              <a:rPr lang="hr-HR" sz="2400" dirty="0"/>
              <a:t>JE SREDIŠNJI I ISTOČNI DIO HRVATSKE ČIJI RELJEF UGLAVNOM ČINE NIZINE</a:t>
            </a:r>
          </a:p>
          <a:p>
            <a:r>
              <a:rPr lang="hr-HR" sz="2400" dirty="0"/>
              <a:t>- </a:t>
            </a:r>
            <a:r>
              <a:rPr lang="hr-HR" sz="2400" dirty="0">
                <a:highlight>
                  <a:srgbClr val="FFFF00"/>
                </a:highlight>
              </a:rPr>
              <a:t>PANONSKA HRVATSKA</a:t>
            </a:r>
            <a:r>
              <a:rPr lang="hr-HR" sz="2400" dirty="0"/>
              <a:t> – ISTOČNI DIO </a:t>
            </a:r>
          </a:p>
          <a:p>
            <a:r>
              <a:rPr lang="hr-HR" sz="2400" dirty="0"/>
              <a:t>PREVLADAVAJU UGLAVNOM NIZINE</a:t>
            </a:r>
            <a:endParaRPr lang="hr-HR"/>
          </a:p>
          <a:p>
            <a:r>
              <a:rPr lang="hr-HR" sz="2400" dirty="0"/>
              <a:t>- </a:t>
            </a:r>
            <a:r>
              <a:rPr lang="hr-HR" sz="2400" dirty="0">
                <a:highlight>
                  <a:srgbClr val="FFFF00"/>
                </a:highlight>
              </a:rPr>
              <a:t>PERIPANONSKA HRVATSKA</a:t>
            </a:r>
            <a:r>
              <a:rPr lang="hr-HR" sz="2400" dirty="0"/>
              <a:t> - ZAPADNI DIO – NIZINE,BRDA,POBRĐA,GORE</a:t>
            </a:r>
          </a:p>
        </p:txBody>
      </p:sp>
    </p:spTree>
    <p:extLst>
      <p:ext uri="{BB962C8B-B14F-4D97-AF65-F5344CB8AC3E}">
        <p14:creationId xmlns:p14="http://schemas.microsoft.com/office/powerpoint/2010/main" val="3328870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6" descr="Slika na kojoj se prikazuje tekst, karta&#10;&#10;Opis je generiran uz vrlo visoku pouzdanost">
            <a:extLst>
              <a:ext uri="{FF2B5EF4-FFF2-40B4-BE49-F238E27FC236}">
                <a16:creationId xmlns:a16="http://schemas.microsoft.com/office/drawing/2014/main" id="{FBBBBD28-FD5A-4434-BACD-F70CAFBCD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935" y="1676508"/>
            <a:ext cx="7687339" cy="4373310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AE979948-91EC-45C6-9584-C3663C3AC35B}"/>
              </a:ext>
            </a:extLst>
          </p:cNvPr>
          <p:cNvSpPr txBox="1"/>
          <p:nvPr/>
        </p:nvSpPr>
        <p:spPr>
          <a:xfrm>
            <a:off x="321856" y="242112"/>
            <a:ext cx="913159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OTVORI RADNI UDŽBENIK NA STRANI I UZ POMOĆ OVO KARTE RIJEŠI ZADATAK BROJ 2.</a:t>
            </a:r>
            <a:endParaRPr lang="sr-Latn-RS">
              <a:solidFill>
                <a:srgbClr val="FF0000"/>
              </a:solidFill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97D27684-A637-474A-B66A-17B6BEA12D2E}"/>
              </a:ext>
            </a:extLst>
          </p:cNvPr>
          <p:cNvSpPr txBox="1"/>
          <p:nvPr/>
        </p:nvSpPr>
        <p:spPr>
          <a:xfrm>
            <a:off x="2059614" y="4540545"/>
            <a:ext cx="324824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dirty="0">
                <a:solidFill>
                  <a:srgbClr val="FF0000"/>
                </a:solidFill>
                <a:highlight>
                  <a:srgbClr val="FFFF00"/>
                </a:highlight>
              </a:rPr>
              <a:t>PERIPANONSKA HRVATSKA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7D7020D8-3BD0-4ED3-B0D3-AA863AAA557F}"/>
              </a:ext>
            </a:extLst>
          </p:cNvPr>
          <p:cNvSpPr txBox="1"/>
          <p:nvPr/>
        </p:nvSpPr>
        <p:spPr>
          <a:xfrm>
            <a:off x="6242862" y="517074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dirty="0">
                <a:solidFill>
                  <a:srgbClr val="FF0000"/>
                </a:solidFill>
                <a:highlight>
                  <a:srgbClr val="FFFF00"/>
                </a:highlight>
              </a:rPr>
              <a:t>PANONSKA HRVATSKA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67FCD561-68AD-4D34-8D8D-B84DBA87CDD3}"/>
              </a:ext>
            </a:extLst>
          </p:cNvPr>
          <p:cNvSpPr txBox="1"/>
          <p:nvPr/>
        </p:nvSpPr>
        <p:spPr>
          <a:xfrm>
            <a:off x="493528" y="980853"/>
            <a:ext cx="849364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dirty="0"/>
              <a:t>MEDVEDNICA          IVANŠČICA   KALNIČKO GORJE    BILOGORA  PAPUK </a:t>
            </a:r>
          </a:p>
        </p:txBody>
      </p:sp>
      <p:sp>
        <p:nvSpPr>
          <p:cNvPr id="24" name="TekstniOkvir 23">
            <a:extLst>
              <a:ext uri="{FF2B5EF4-FFF2-40B4-BE49-F238E27FC236}">
                <a16:creationId xmlns:a16="http://schemas.microsoft.com/office/drawing/2014/main" id="{983B5616-622B-40FC-9C38-F8FDA966F0EB}"/>
              </a:ext>
            </a:extLst>
          </p:cNvPr>
          <p:cNvSpPr txBox="1"/>
          <p:nvPr/>
        </p:nvSpPr>
        <p:spPr>
          <a:xfrm>
            <a:off x="769310" y="6191915"/>
            <a:ext cx="7643036" cy="6640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dirty="0"/>
              <a:t>ŽUMBERAČKO     MOSLAVAČKA      PETROVA      PSUNJ     DILJ</a:t>
            </a:r>
          </a:p>
          <a:p>
            <a:r>
              <a:rPr lang="hr-HR" dirty="0"/>
              <a:t>GORJE                   GORA               GORA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5" name="Rukopis 24">
                <a:extLst>
                  <a:ext uri="{FF2B5EF4-FFF2-40B4-BE49-F238E27FC236}">
                    <a16:creationId xmlns:a16="http://schemas.microsoft.com/office/drawing/2014/main" id="{26DA4A2B-0D67-43B2-9554-64144049DF74}"/>
                  </a:ext>
                </a:extLst>
              </p14:cNvPr>
              <p14:cNvContentPartPr/>
              <p14:nvPr/>
            </p14:nvContentPartPr>
            <p14:xfrm>
              <a:off x="1204468" y="1270922"/>
              <a:ext cx="1190625" cy="2124075"/>
            </p14:xfrm>
          </p:contentPart>
        </mc:Choice>
        <mc:Fallback>
          <p:pic>
            <p:nvPicPr>
              <p:cNvPr id="25" name="Rukopis 24">
                <a:extLst>
                  <a:ext uri="{FF2B5EF4-FFF2-40B4-BE49-F238E27FC236}">
                    <a16:creationId xmlns:a16="http://schemas.microsoft.com/office/drawing/2014/main" id="{26DA4A2B-0D67-43B2-9554-64144049DF7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86784" y="1253305"/>
                <a:ext cx="1226355" cy="21596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6" name="Rukopis 25">
                <a:extLst>
                  <a:ext uri="{FF2B5EF4-FFF2-40B4-BE49-F238E27FC236}">
                    <a16:creationId xmlns:a16="http://schemas.microsoft.com/office/drawing/2014/main" id="{B9A56822-DAB6-4896-AF3B-0321CBF14D35}"/>
                  </a:ext>
                </a:extLst>
              </p14:cNvPr>
              <p14:cNvContentPartPr/>
              <p14:nvPr/>
            </p14:nvContentPartPr>
            <p14:xfrm>
              <a:off x="2196869" y="3317690"/>
              <a:ext cx="581024" cy="400050"/>
            </p14:xfrm>
          </p:contentPart>
        </mc:Choice>
        <mc:Fallback>
          <p:pic>
            <p:nvPicPr>
              <p:cNvPr id="26" name="Rukopis 25">
                <a:extLst>
                  <a:ext uri="{FF2B5EF4-FFF2-40B4-BE49-F238E27FC236}">
                    <a16:creationId xmlns:a16="http://schemas.microsoft.com/office/drawing/2014/main" id="{B9A56822-DAB6-4896-AF3B-0321CBF14D3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79349" y="3299653"/>
                <a:ext cx="616422" cy="4357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7" name="Rukopis 26">
                <a:extLst>
                  <a:ext uri="{FF2B5EF4-FFF2-40B4-BE49-F238E27FC236}">
                    <a16:creationId xmlns:a16="http://schemas.microsoft.com/office/drawing/2014/main" id="{ED22E528-3834-4DCF-9A7A-5674D73FB8AF}"/>
                  </a:ext>
                </a:extLst>
              </p14:cNvPr>
              <p14:cNvContentPartPr/>
              <p14:nvPr/>
            </p14:nvContentPartPr>
            <p14:xfrm>
              <a:off x="2737302" y="1244341"/>
              <a:ext cx="361949" cy="1581150"/>
            </p14:xfrm>
          </p:contentPart>
        </mc:Choice>
        <mc:Fallback>
          <p:pic>
            <p:nvPicPr>
              <p:cNvPr id="27" name="Rukopis 26">
                <a:extLst>
                  <a:ext uri="{FF2B5EF4-FFF2-40B4-BE49-F238E27FC236}">
                    <a16:creationId xmlns:a16="http://schemas.microsoft.com/office/drawing/2014/main" id="{ED22E528-3834-4DCF-9A7A-5674D73FB8A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19384" y="1226300"/>
                <a:ext cx="397427" cy="16168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8" name="Rukopis 27">
                <a:extLst>
                  <a:ext uri="{FF2B5EF4-FFF2-40B4-BE49-F238E27FC236}">
                    <a16:creationId xmlns:a16="http://schemas.microsoft.com/office/drawing/2014/main" id="{269B7500-3188-4389-919B-602AA96B0DF3}"/>
                  </a:ext>
                </a:extLst>
              </p14:cNvPr>
              <p14:cNvContentPartPr/>
              <p14:nvPr/>
            </p14:nvContentPartPr>
            <p14:xfrm>
              <a:off x="2382938" y="2874694"/>
              <a:ext cx="590550" cy="209550"/>
            </p14:xfrm>
          </p:contentPart>
        </mc:Choice>
        <mc:Fallback>
          <p:pic>
            <p:nvPicPr>
              <p:cNvPr id="28" name="Rukopis 27">
                <a:extLst>
                  <a:ext uri="{FF2B5EF4-FFF2-40B4-BE49-F238E27FC236}">
                    <a16:creationId xmlns:a16="http://schemas.microsoft.com/office/drawing/2014/main" id="{269B7500-3188-4389-919B-602AA96B0DF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365043" y="2856996"/>
                <a:ext cx="625983" cy="2445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9" name="Rukopis 28">
                <a:extLst>
                  <a:ext uri="{FF2B5EF4-FFF2-40B4-BE49-F238E27FC236}">
                    <a16:creationId xmlns:a16="http://schemas.microsoft.com/office/drawing/2014/main" id="{9AA38FD0-C452-4C9E-B347-35407108FA0D}"/>
                  </a:ext>
                </a:extLst>
              </p14:cNvPr>
              <p14:cNvContentPartPr/>
              <p14:nvPr/>
            </p14:nvContentPartPr>
            <p14:xfrm>
              <a:off x="3641069" y="1306391"/>
              <a:ext cx="885825" cy="1514475"/>
            </p14:xfrm>
          </p:contentPart>
        </mc:Choice>
        <mc:Fallback>
          <p:pic>
            <p:nvPicPr>
              <p:cNvPr id="29" name="Rukopis 28">
                <a:extLst>
                  <a:ext uri="{FF2B5EF4-FFF2-40B4-BE49-F238E27FC236}">
                    <a16:creationId xmlns:a16="http://schemas.microsoft.com/office/drawing/2014/main" id="{9AA38FD0-C452-4C9E-B347-35407108FA0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623439" y="1288764"/>
                <a:ext cx="921445" cy="15500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0" name="Rukopis 29">
                <a:extLst>
                  <a:ext uri="{FF2B5EF4-FFF2-40B4-BE49-F238E27FC236}">
                    <a16:creationId xmlns:a16="http://schemas.microsoft.com/office/drawing/2014/main" id="{8B39AD60-9DB4-44CA-830C-7DF86783668C}"/>
                  </a:ext>
                </a:extLst>
              </p14:cNvPr>
              <p14:cNvContentPartPr/>
              <p14:nvPr/>
            </p14:nvContentPartPr>
            <p14:xfrm>
              <a:off x="3012004" y="2759480"/>
              <a:ext cx="714374" cy="428625"/>
            </p14:xfrm>
          </p:contentPart>
        </mc:Choice>
        <mc:Fallback>
          <p:pic>
            <p:nvPicPr>
              <p:cNvPr id="30" name="Rukopis 29">
                <a:extLst>
                  <a:ext uri="{FF2B5EF4-FFF2-40B4-BE49-F238E27FC236}">
                    <a16:creationId xmlns:a16="http://schemas.microsoft.com/office/drawing/2014/main" id="{8B39AD60-9DB4-44CA-830C-7DF86783668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994100" y="2741349"/>
                <a:ext cx="749824" cy="4645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1" name="Rukopis 30">
                <a:extLst>
                  <a:ext uri="{FF2B5EF4-FFF2-40B4-BE49-F238E27FC236}">
                    <a16:creationId xmlns:a16="http://schemas.microsoft.com/office/drawing/2014/main" id="{1FC56CBA-3A4A-41E1-93D9-50DC500B5CA3}"/>
                  </a:ext>
                </a:extLst>
              </p14:cNvPr>
              <p14:cNvContentPartPr/>
              <p14:nvPr/>
            </p14:nvContentPartPr>
            <p14:xfrm>
              <a:off x="4252441" y="1297504"/>
              <a:ext cx="1971675" cy="2076450"/>
            </p14:xfrm>
          </p:contentPart>
        </mc:Choice>
        <mc:Fallback>
          <p:pic>
            <p:nvPicPr>
              <p:cNvPr id="31" name="Rukopis 30">
                <a:extLst>
                  <a:ext uri="{FF2B5EF4-FFF2-40B4-BE49-F238E27FC236}">
                    <a16:creationId xmlns:a16="http://schemas.microsoft.com/office/drawing/2014/main" id="{1FC56CBA-3A4A-41E1-93D9-50DC500B5CA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234484" y="1279479"/>
                <a:ext cx="2007230" cy="21121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2" name="Rukopis 31">
                <a:extLst>
                  <a:ext uri="{FF2B5EF4-FFF2-40B4-BE49-F238E27FC236}">
                    <a16:creationId xmlns:a16="http://schemas.microsoft.com/office/drawing/2014/main" id="{F29E0446-A144-4501-BE54-1A514CC11FB9}"/>
                  </a:ext>
                </a:extLst>
              </p14:cNvPr>
              <p14:cNvContentPartPr/>
              <p14:nvPr/>
            </p14:nvContentPartPr>
            <p14:xfrm>
              <a:off x="3552519" y="3158201"/>
              <a:ext cx="1114425" cy="790575"/>
            </p14:xfrm>
          </p:contentPart>
        </mc:Choice>
        <mc:Fallback>
          <p:pic>
            <p:nvPicPr>
              <p:cNvPr id="32" name="Rukopis 31">
                <a:extLst>
                  <a:ext uri="{FF2B5EF4-FFF2-40B4-BE49-F238E27FC236}">
                    <a16:creationId xmlns:a16="http://schemas.microsoft.com/office/drawing/2014/main" id="{F29E0446-A144-4501-BE54-1A514CC11FB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534915" y="3140160"/>
                <a:ext cx="1149992" cy="8262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3" name="Rukopis 32">
                <a:extLst>
                  <a:ext uri="{FF2B5EF4-FFF2-40B4-BE49-F238E27FC236}">
                    <a16:creationId xmlns:a16="http://schemas.microsoft.com/office/drawing/2014/main" id="{FC0C889A-8CD6-4DDE-A50C-5426CC6438CA}"/>
                  </a:ext>
                </a:extLst>
              </p14:cNvPr>
              <p14:cNvContentPartPr/>
              <p14:nvPr/>
            </p14:nvContentPartPr>
            <p14:xfrm>
              <a:off x="4757488" y="4318895"/>
              <a:ext cx="571500" cy="285750"/>
            </p14:xfrm>
          </p:contentPart>
        </mc:Choice>
        <mc:Fallback>
          <p:pic>
            <p:nvPicPr>
              <p:cNvPr id="33" name="Rukopis 32">
                <a:extLst>
                  <a:ext uri="{FF2B5EF4-FFF2-40B4-BE49-F238E27FC236}">
                    <a16:creationId xmlns:a16="http://schemas.microsoft.com/office/drawing/2014/main" id="{FC0C889A-8CD6-4DDE-A50C-5426CC6438C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739719" y="4300787"/>
                <a:ext cx="607400" cy="3216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4" name="Rukopis 33">
                <a:extLst>
                  <a:ext uri="{FF2B5EF4-FFF2-40B4-BE49-F238E27FC236}">
                    <a16:creationId xmlns:a16="http://schemas.microsoft.com/office/drawing/2014/main" id="{EE760031-9FF0-45A4-877F-7F240E348B31}"/>
                  </a:ext>
                </a:extLst>
              </p14:cNvPr>
              <p14:cNvContentPartPr/>
              <p14:nvPr/>
            </p14:nvContentPartPr>
            <p14:xfrm>
              <a:off x="5200566" y="1350667"/>
              <a:ext cx="2047875" cy="2990850"/>
            </p14:xfrm>
          </p:contentPart>
        </mc:Choice>
        <mc:Fallback>
          <p:pic>
            <p:nvPicPr>
              <p:cNvPr id="34" name="Rukopis 33">
                <a:extLst>
                  <a:ext uri="{FF2B5EF4-FFF2-40B4-BE49-F238E27FC236}">
                    <a16:creationId xmlns:a16="http://schemas.microsoft.com/office/drawing/2014/main" id="{EE760031-9FF0-45A4-877F-7F240E348B3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182558" y="1333053"/>
                <a:ext cx="2083531" cy="30264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5" name="Rukopis 34">
                <a:extLst>
                  <a:ext uri="{FF2B5EF4-FFF2-40B4-BE49-F238E27FC236}">
                    <a16:creationId xmlns:a16="http://schemas.microsoft.com/office/drawing/2014/main" id="{E5BF5890-C7D6-47AF-A752-FF855ED42B57}"/>
                  </a:ext>
                </a:extLst>
              </p14:cNvPr>
              <p14:cNvContentPartPr/>
              <p14:nvPr/>
            </p14:nvContentPartPr>
            <p14:xfrm>
              <a:off x="1133612" y="3689829"/>
              <a:ext cx="866775" cy="523875"/>
            </p14:xfrm>
          </p:contentPart>
        </mc:Choice>
        <mc:Fallback>
          <p:pic>
            <p:nvPicPr>
              <p:cNvPr id="35" name="Rukopis 34">
                <a:extLst>
                  <a:ext uri="{FF2B5EF4-FFF2-40B4-BE49-F238E27FC236}">
                    <a16:creationId xmlns:a16="http://schemas.microsoft.com/office/drawing/2014/main" id="{E5BF5890-C7D6-47AF-A752-FF855ED42B57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115651" y="3671802"/>
                <a:ext cx="902337" cy="5595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6" name="Rukopis 35">
                <a:extLst>
                  <a:ext uri="{FF2B5EF4-FFF2-40B4-BE49-F238E27FC236}">
                    <a16:creationId xmlns:a16="http://schemas.microsoft.com/office/drawing/2014/main" id="{ACC1203C-82B5-4DFD-A45C-6ADB494B0819}"/>
                  </a:ext>
                </a:extLst>
              </p14:cNvPr>
              <p14:cNvContentPartPr/>
              <p14:nvPr/>
            </p14:nvContentPartPr>
            <p14:xfrm>
              <a:off x="1434814" y="4194875"/>
              <a:ext cx="142874" cy="1952625"/>
            </p14:xfrm>
          </p:contentPart>
        </mc:Choice>
        <mc:Fallback>
          <p:pic>
            <p:nvPicPr>
              <p:cNvPr id="36" name="Rukopis 35">
                <a:extLst>
                  <a:ext uri="{FF2B5EF4-FFF2-40B4-BE49-F238E27FC236}">
                    <a16:creationId xmlns:a16="http://schemas.microsoft.com/office/drawing/2014/main" id="{ACC1203C-82B5-4DFD-A45C-6ADB494B081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416729" y="4176849"/>
                <a:ext cx="178683" cy="19883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7" name="Rukopis 36">
                <a:extLst>
                  <a:ext uri="{FF2B5EF4-FFF2-40B4-BE49-F238E27FC236}">
                    <a16:creationId xmlns:a16="http://schemas.microsoft.com/office/drawing/2014/main" id="{7AF7FC9E-79F5-4379-B662-A4EC19FD8ECC}"/>
                  </a:ext>
                </a:extLst>
              </p14:cNvPr>
              <p14:cNvContentPartPr/>
              <p14:nvPr/>
            </p14:nvContentPartPr>
            <p14:xfrm>
              <a:off x="3393032" y="3902480"/>
              <a:ext cx="581024" cy="447675"/>
            </p14:xfrm>
          </p:contentPart>
        </mc:Choice>
        <mc:Fallback>
          <p:pic>
            <p:nvPicPr>
              <p:cNvPr id="37" name="Rukopis 36">
                <a:extLst>
                  <a:ext uri="{FF2B5EF4-FFF2-40B4-BE49-F238E27FC236}">
                    <a16:creationId xmlns:a16="http://schemas.microsoft.com/office/drawing/2014/main" id="{7AF7FC9E-79F5-4379-B662-A4EC19FD8EC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375512" y="3884675"/>
                <a:ext cx="616422" cy="4836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8" name="Rukopis 37">
                <a:extLst>
                  <a:ext uri="{FF2B5EF4-FFF2-40B4-BE49-F238E27FC236}">
                    <a16:creationId xmlns:a16="http://schemas.microsoft.com/office/drawing/2014/main" id="{FE862ACC-BCE6-4A86-BDE5-0F10A948CD4C}"/>
                  </a:ext>
                </a:extLst>
              </p14:cNvPr>
              <p14:cNvContentPartPr/>
              <p14:nvPr/>
            </p14:nvContentPartPr>
            <p14:xfrm>
              <a:off x="3313287" y="4327782"/>
              <a:ext cx="428625" cy="1952625"/>
            </p14:xfrm>
          </p:contentPart>
        </mc:Choice>
        <mc:Fallback>
          <p:pic>
            <p:nvPicPr>
              <p:cNvPr id="38" name="Rukopis 37">
                <a:extLst>
                  <a:ext uri="{FF2B5EF4-FFF2-40B4-BE49-F238E27FC236}">
                    <a16:creationId xmlns:a16="http://schemas.microsoft.com/office/drawing/2014/main" id="{FE862ACC-BCE6-4A86-BDE5-0F10A948CD4C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295518" y="4309756"/>
                <a:ext cx="464525" cy="19883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39" name="Rukopis 38">
                <a:extLst>
                  <a:ext uri="{FF2B5EF4-FFF2-40B4-BE49-F238E27FC236}">
                    <a16:creationId xmlns:a16="http://schemas.microsoft.com/office/drawing/2014/main" id="{C7BA7771-81C2-4500-8F2A-135DCDBFEEC3}"/>
                  </a:ext>
                </a:extLst>
              </p14:cNvPr>
              <p14:cNvContentPartPr/>
              <p14:nvPr/>
            </p14:nvContentPartPr>
            <p14:xfrm>
              <a:off x="2932259" y="5054368"/>
              <a:ext cx="9525" cy="9525"/>
            </p14:xfrm>
          </p:contentPart>
        </mc:Choice>
        <mc:Fallback>
          <p:pic>
            <p:nvPicPr>
              <p:cNvPr id="39" name="Rukopis 38">
                <a:extLst>
                  <a:ext uri="{FF2B5EF4-FFF2-40B4-BE49-F238E27FC236}">
                    <a16:creationId xmlns:a16="http://schemas.microsoft.com/office/drawing/2014/main" id="{C7BA7771-81C2-4500-8F2A-135DCDBFEEC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456009" y="4587643"/>
                <a:ext cx="952500" cy="952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40" name="Rukopis 39">
                <a:extLst>
                  <a:ext uri="{FF2B5EF4-FFF2-40B4-BE49-F238E27FC236}">
                    <a16:creationId xmlns:a16="http://schemas.microsoft.com/office/drawing/2014/main" id="{C70C00A1-E271-431B-A8DC-1E246281C439}"/>
                  </a:ext>
                </a:extLst>
              </p14:cNvPr>
              <p14:cNvContentPartPr/>
              <p14:nvPr/>
            </p14:nvContentPartPr>
            <p14:xfrm>
              <a:off x="2941147" y="5178387"/>
              <a:ext cx="9525" cy="9525"/>
            </p14:xfrm>
          </p:contentPart>
        </mc:Choice>
        <mc:Fallback>
          <p:pic>
            <p:nvPicPr>
              <p:cNvPr id="40" name="Rukopis 39">
                <a:extLst>
                  <a:ext uri="{FF2B5EF4-FFF2-40B4-BE49-F238E27FC236}">
                    <a16:creationId xmlns:a16="http://schemas.microsoft.com/office/drawing/2014/main" id="{C70C00A1-E271-431B-A8DC-1E246281C43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464897" y="4711662"/>
                <a:ext cx="952500" cy="952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41" name="Rukopis 40">
                <a:extLst>
                  <a:ext uri="{FF2B5EF4-FFF2-40B4-BE49-F238E27FC236}">
                    <a16:creationId xmlns:a16="http://schemas.microsoft.com/office/drawing/2014/main" id="{CB1D097D-0223-45F8-815A-2CB976A2AE3D}"/>
                  </a:ext>
                </a:extLst>
              </p14:cNvPr>
              <p14:cNvContentPartPr/>
              <p14:nvPr/>
            </p14:nvContentPartPr>
            <p14:xfrm>
              <a:off x="1975329" y="4877104"/>
              <a:ext cx="447675" cy="447675"/>
            </p14:xfrm>
          </p:contentPart>
        </mc:Choice>
        <mc:Fallback>
          <p:pic>
            <p:nvPicPr>
              <p:cNvPr id="41" name="Rukopis 40">
                <a:extLst>
                  <a:ext uri="{FF2B5EF4-FFF2-40B4-BE49-F238E27FC236}">
                    <a16:creationId xmlns:a16="http://schemas.microsoft.com/office/drawing/2014/main" id="{CB1D097D-0223-45F8-815A-2CB976A2AE3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957160" y="4859283"/>
                <a:ext cx="483649" cy="4829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42" name="Rukopis 41">
                <a:extLst>
                  <a:ext uri="{FF2B5EF4-FFF2-40B4-BE49-F238E27FC236}">
                    <a16:creationId xmlns:a16="http://schemas.microsoft.com/office/drawing/2014/main" id="{40C5CB87-04BD-4B84-A361-E86750270681}"/>
                  </a:ext>
                </a:extLst>
              </p14:cNvPr>
              <p14:cNvContentPartPr/>
              <p14:nvPr/>
            </p14:nvContentPartPr>
            <p14:xfrm>
              <a:off x="2365162" y="5240438"/>
              <a:ext cx="2152650" cy="1009650"/>
            </p14:xfrm>
          </p:contentPart>
        </mc:Choice>
        <mc:Fallback>
          <p:pic>
            <p:nvPicPr>
              <p:cNvPr id="42" name="Rukopis 41">
                <a:extLst>
                  <a:ext uri="{FF2B5EF4-FFF2-40B4-BE49-F238E27FC236}">
                    <a16:creationId xmlns:a16="http://schemas.microsoft.com/office/drawing/2014/main" id="{40C5CB87-04BD-4B84-A361-E8675027068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347529" y="5222453"/>
                <a:ext cx="2188276" cy="10452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43" name="Rukopis 42">
                <a:extLst>
                  <a:ext uri="{FF2B5EF4-FFF2-40B4-BE49-F238E27FC236}">
                    <a16:creationId xmlns:a16="http://schemas.microsoft.com/office/drawing/2014/main" id="{A0684347-6EAA-4372-8F0F-61090B7DAB15}"/>
                  </a:ext>
                </a:extLst>
              </p14:cNvPr>
              <p14:cNvContentPartPr/>
              <p14:nvPr/>
            </p14:nvContentPartPr>
            <p14:xfrm>
              <a:off x="4500562" y="4646759"/>
              <a:ext cx="514350" cy="495300"/>
            </p14:xfrm>
          </p:contentPart>
        </mc:Choice>
        <mc:Fallback>
          <p:pic>
            <p:nvPicPr>
              <p:cNvPr id="43" name="Rukopis 42">
                <a:extLst>
                  <a:ext uri="{FF2B5EF4-FFF2-40B4-BE49-F238E27FC236}">
                    <a16:creationId xmlns:a16="http://schemas.microsoft.com/office/drawing/2014/main" id="{A0684347-6EAA-4372-8F0F-61090B7DAB15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482565" y="4628800"/>
                <a:ext cx="549984" cy="5308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44" name="Rukopis 43">
                <a:extLst>
                  <a:ext uri="{FF2B5EF4-FFF2-40B4-BE49-F238E27FC236}">
                    <a16:creationId xmlns:a16="http://schemas.microsoft.com/office/drawing/2014/main" id="{9B3CBC07-A64C-4B5F-AFC8-54255651C013}"/>
                  </a:ext>
                </a:extLst>
              </p14:cNvPr>
              <p14:cNvContentPartPr/>
              <p14:nvPr/>
            </p14:nvContentPartPr>
            <p14:xfrm>
              <a:off x="4899282" y="5080950"/>
              <a:ext cx="847725" cy="1152525"/>
            </p14:xfrm>
          </p:contentPart>
        </mc:Choice>
        <mc:Fallback>
          <p:pic>
            <p:nvPicPr>
              <p:cNvPr id="44" name="Rukopis 43">
                <a:extLst>
                  <a:ext uri="{FF2B5EF4-FFF2-40B4-BE49-F238E27FC236}">
                    <a16:creationId xmlns:a16="http://schemas.microsoft.com/office/drawing/2014/main" id="{9B3CBC07-A64C-4B5F-AFC8-54255651C01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881352" y="5062942"/>
                <a:ext cx="883226" cy="11881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45" name="Rukopis 44">
                <a:extLst>
                  <a:ext uri="{FF2B5EF4-FFF2-40B4-BE49-F238E27FC236}">
                    <a16:creationId xmlns:a16="http://schemas.microsoft.com/office/drawing/2014/main" id="{A3639962-48E4-447A-868B-8DC4A0AF659F}"/>
                  </a:ext>
                </a:extLst>
              </p14:cNvPr>
              <p14:cNvContentPartPr/>
              <p14:nvPr/>
            </p14:nvContentPartPr>
            <p14:xfrm>
              <a:off x="5590400" y="4965736"/>
              <a:ext cx="657224" cy="323850"/>
            </p14:xfrm>
          </p:contentPart>
        </mc:Choice>
        <mc:Fallback>
          <p:pic>
            <p:nvPicPr>
              <p:cNvPr id="45" name="Rukopis 44">
                <a:extLst>
                  <a:ext uri="{FF2B5EF4-FFF2-40B4-BE49-F238E27FC236}">
                    <a16:creationId xmlns:a16="http://schemas.microsoft.com/office/drawing/2014/main" id="{A3639962-48E4-447A-868B-8DC4A0AF659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572725" y="4947981"/>
                <a:ext cx="692935" cy="3590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46" name="Rukopis 45">
                <a:extLst>
                  <a:ext uri="{FF2B5EF4-FFF2-40B4-BE49-F238E27FC236}">
                    <a16:creationId xmlns:a16="http://schemas.microsoft.com/office/drawing/2014/main" id="{26DE6609-B78D-4E84-BFE1-29F4A0179EC1}"/>
                  </a:ext>
                </a:extLst>
              </p14:cNvPr>
              <p14:cNvContentPartPr/>
              <p14:nvPr/>
            </p14:nvContentPartPr>
            <p14:xfrm>
              <a:off x="6095446" y="5311294"/>
              <a:ext cx="590550" cy="923925"/>
            </p14:xfrm>
          </p:contentPart>
        </mc:Choice>
        <mc:Fallback>
          <p:pic>
            <p:nvPicPr>
              <p:cNvPr id="46" name="Rukopis 45">
                <a:extLst>
                  <a:ext uri="{FF2B5EF4-FFF2-40B4-BE49-F238E27FC236}">
                    <a16:creationId xmlns:a16="http://schemas.microsoft.com/office/drawing/2014/main" id="{26DE6609-B78D-4E84-BFE1-29F4A0179EC1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077551" y="5293256"/>
                <a:ext cx="625983" cy="95964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837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BA9DF3D-2621-4094-8544-4C0A3F2AE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03103"/>
          </a:xfrm>
        </p:spPr>
        <p:txBody>
          <a:bodyPr>
            <a:normAutofit/>
          </a:bodyPr>
          <a:lstStyle/>
          <a:p>
            <a:r>
              <a:rPr lang="hr-HR" sz="2800" dirty="0">
                <a:solidFill>
                  <a:srgbClr val="FF0000"/>
                </a:solidFill>
              </a:rPr>
              <a:t>ZAPIŠIMO U BILJEŽNICE  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3C35694-83BE-457E-8AE1-A83DF3325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381" y="1212519"/>
            <a:ext cx="8649830" cy="22150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dirty="0"/>
              <a:t>RELJEFNI OBLICI</a:t>
            </a:r>
            <a:endParaRPr lang="sr-Latn-RS" dirty="0"/>
          </a:p>
          <a:p>
            <a:r>
              <a:rPr lang="hr-HR" dirty="0">
                <a:highlight>
                  <a:srgbClr val="FFFF00"/>
                </a:highlight>
              </a:rPr>
              <a:t>POLOJI </a:t>
            </a:r>
            <a:r>
              <a:rPr lang="hr-HR" dirty="0"/>
              <a:t>– NISKI PROSTORI UZ RIJEKU SAVU,DRAVU I DUNAV KOJI MOGU BITI POPLAVLJENI</a:t>
            </a:r>
            <a:endParaRPr lang="hr-HR"/>
          </a:p>
          <a:p>
            <a:r>
              <a:rPr lang="hr-HR" dirty="0">
                <a:highlight>
                  <a:srgbClr val="FFFF00"/>
                </a:highlight>
              </a:rPr>
              <a:t>RIJEČNE TERASE</a:t>
            </a:r>
            <a:r>
              <a:rPr lang="hr-HR" dirty="0"/>
              <a:t> - POVIŠENI DIJELOVOVI UZ POLOJE, ONI NE MOGU BITI POPLAVJENI</a:t>
            </a:r>
          </a:p>
          <a:p>
            <a:r>
              <a:rPr lang="hr-HR" dirty="0">
                <a:highlight>
                  <a:srgbClr val="FFFF00"/>
                </a:highlight>
              </a:rPr>
              <a:t>LESNE ZARAVNI</a:t>
            </a:r>
            <a:r>
              <a:rPr lang="hr-HR" dirty="0"/>
              <a:t> -  POLJOPRIVREDNE POVRŠINE </a:t>
            </a:r>
          </a:p>
          <a:p>
            <a:endParaRPr lang="hr-HR" dirty="0"/>
          </a:p>
        </p:txBody>
      </p:sp>
      <p:pic>
        <p:nvPicPr>
          <p:cNvPr id="4" name="Slika 4" descr="Slika na kojoj se prikazuje tekst, karta&#10;&#10;Opis je generiran uz vrlo visoku pouzdanost">
            <a:extLst>
              <a:ext uri="{FF2B5EF4-FFF2-40B4-BE49-F238E27FC236}">
                <a16:creationId xmlns:a16="http://schemas.microsoft.com/office/drawing/2014/main" id="{99BCF43F-FC45-439D-B659-AE10C5B3E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074" y="3287523"/>
            <a:ext cx="5906386" cy="380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021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4" descr="Slika na kojoj se prikazuje tekst, karta&#10;&#10;Opis je generiran uz vrlo visoku pouzdanost">
            <a:extLst>
              <a:ext uri="{FF2B5EF4-FFF2-40B4-BE49-F238E27FC236}">
                <a16:creationId xmlns:a16="http://schemas.microsoft.com/office/drawing/2014/main" id="{75AB4DCE-8269-45DE-9318-4C4988C46E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1091" y="122682"/>
            <a:ext cx="5498084" cy="3880773"/>
          </a:xfr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83F9AB53-CF01-4632-A81C-46E9674FFC87}"/>
              </a:ext>
            </a:extLst>
          </p:cNvPr>
          <p:cNvSpPr txBox="1"/>
          <p:nvPr/>
        </p:nvSpPr>
        <p:spPr>
          <a:xfrm>
            <a:off x="152400" y="4485167"/>
            <a:ext cx="476338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dirty="0">
                <a:highlight>
                  <a:srgbClr val="FFFF00"/>
                </a:highlight>
              </a:rPr>
              <a:t>PRIGORJE</a:t>
            </a:r>
            <a:r>
              <a:rPr lang="hr-HR" dirty="0"/>
              <a:t> – STRANA OKRENUTA PREMA SUNCU </a:t>
            </a:r>
            <a:r>
              <a:rPr lang="hr-HR" dirty="0">
                <a:solidFill>
                  <a:srgbClr val="FF0000"/>
                </a:solidFill>
              </a:rPr>
              <a:t>( ZAPIŠI U BILJEŽNICU )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42A051B6-B613-46A7-9827-D6C7259A8C79}"/>
              </a:ext>
            </a:extLst>
          </p:cNvPr>
          <p:cNvSpPr txBox="1"/>
          <p:nvPr/>
        </p:nvSpPr>
        <p:spPr>
          <a:xfrm>
            <a:off x="5496368" y="4344508"/>
            <a:ext cx="465706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dirty="0">
                <a:highlight>
                  <a:srgbClr val="FFFF00"/>
                </a:highlight>
              </a:rPr>
              <a:t>PODGORJE </a:t>
            </a:r>
            <a:r>
              <a:rPr lang="hr-HR" dirty="0"/>
              <a:t>– STRANA OKRENUTA PREMA SJEVERU </a:t>
            </a:r>
            <a:r>
              <a:rPr lang="hr-HR" dirty="0">
                <a:solidFill>
                  <a:srgbClr val="FF0000"/>
                </a:solidFill>
              </a:rPr>
              <a:t>( ZAPIŠI U BILJEŽNICU 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Rukopis 7">
                <a:extLst>
                  <a:ext uri="{FF2B5EF4-FFF2-40B4-BE49-F238E27FC236}">
                    <a16:creationId xmlns:a16="http://schemas.microsoft.com/office/drawing/2014/main" id="{BD9A74FB-0913-4B7C-A998-66D41FD0C839}"/>
                  </a:ext>
                </a:extLst>
              </p14:cNvPr>
              <p14:cNvContentPartPr/>
              <p14:nvPr/>
            </p14:nvContentPartPr>
            <p14:xfrm>
              <a:off x="1824729" y="1191178"/>
              <a:ext cx="2724150" cy="1895475"/>
            </p14:xfrm>
          </p:contentPart>
        </mc:Choice>
        <mc:Fallback>
          <p:pic>
            <p:nvPicPr>
              <p:cNvPr id="8" name="Rukopis 7">
                <a:extLst>
                  <a:ext uri="{FF2B5EF4-FFF2-40B4-BE49-F238E27FC236}">
                    <a16:creationId xmlns:a16="http://schemas.microsoft.com/office/drawing/2014/main" id="{BD9A74FB-0913-4B7C-A998-66D41FD0C83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06705" y="1173547"/>
                <a:ext cx="2759838" cy="19310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Rukopis 8">
                <a:extLst>
                  <a:ext uri="{FF2B5EF4-FFF2-40B4-BE49-F238E27FC236}">
                    <a16:creationId xmlns:a16="http://schemas.microsoft.com/office/drawing/2014/main" id="{7510BC67-1C9D-4A84-A5E3-0E4ED08160C4}"/>
                  </a:ext>
                </a:extLst>
              </p14:cNvPr>
              <p14:cNvContentPartPr/>
              <p14:nvPr/>
            </p14:nvContentPartPr>
            <p14:xfrm>
              <a:off x="1284213" y="3078457"/>
              <a:ext cx="1123950" cy="1323975"/>
            </p14:xfrm>
          </p:contentPart>
        </mc:Choice>
        <mc:Fallback>
          <p:pic>
            <p:nvPicPr>
              <p:cNvPr id="9" name="Rukopis 8">
                <a:extLst>
                  <a:ext uri="{FF2B5EF4-FFF2-40B4-BE49-F238E27FC236}">
                    <a16:creationId xmlns:a16="http://schemas.microsoft.com/office/drawing/2014/main" id="{7510BC67-1C9D-4A84-A5E3-0E4ED08160C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66601" y="3060409"/>
                <a:ext cx="1159534" cy="13597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" name="Rukopis 9">
                <a:extLst>
                  <a:ext uri="{FF2B5EF4-FFF2-40B4-BE49-F238E27FC236}">
                    <a16:creationId xmlns:a16="http://schemas.microsoft.com/office/drawing/2014/main" id="{4FC1C3B9-1BF5-4CAA-A505-887B0C04066E}"/>
                  </a:ext>
                </a:extLst>
              </p14:cNvPr>
              <p14:cNvContentPartPr/>
              <p14:nvPr/>
            </p14:nvContentPartPr>
            <p14:xfrm>
              <a:off x="1160194" y="4265732"/>
              <a:ext cx="447675" cy="209550"/>
            </p14:xfrm>
          </p:contentPart>
        </mc:Choice>
        <mc:Fallback>
          <p:pic>
            <p:nvPicPr>
              <p:cNvPr id="10" name="Rukopis 9">
                <a:extLst>
                  <a:ext uri="{FF2B5EF4-FFF2-40B4-BE49-F238E27FC236}">
                    <a16:creationId xmlns:a16="http://schemas.microsoft.com/office/drawing/2014/main" id="{4FC1C3B9-1BF5-4CAA-A505-887B0C04066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42389" y="4248387"/>
                <a:ext cx="483649" cy="2445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1" name="Rukopis 10">
                <a:extLst>
                  <a:ext uri="{FF2B5EF4-FFF2-40B4-BE49-F238E27FC236}">
                    <a16:creationId xmlns:a16="http://schemas.microsoft.com/office/drawing/2014/main" id="{71AA0D70-3017-4A0F-97DF-617748010642}"/>
                  </a:ext>
                </a:extLst>
              </p14:cNvPr>
              <p14:cNvContentPartPr/>
              <p14:nvPr/>
            </p14:nvContentPartPr>
            <p14:xfrm>
              <a:off x="4500561" y="1217760"/>
              <a:ext cx="2352675" cy="1657350"/>
            </p14:xfrm>
          </p:contentPart>
        </mc:Choice>
        <mc:Fallback>
          <p:pic>
            <p:nvPicPr>
              <p:cNvPr id="11" name="Rukopis 10">
                <a:extLst>
                  <a:ext uri="{FF2B5EF4-FFF2-40B4-BE49-F238E27FC236}">
                    <a16:creationId xmlns:a16="http://schemas.microsoft.com/office/drawing/2014/main" id="{71AA0D70-3017-4A0F-97DF-61774801064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482596" y="1199761"/>
                <a:ext cx="2388245" cy="16929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2" name="Rukopis 11">
                <a:extLst>
                  <a:ext uri="{FF2B5EF4-FFF2-40B4-BE49-F238E27FC236}">
                    <a16:creationId xmlns:a16="http://schemas.microsoft.com/office/drawing/2014/main" id="{DE50A1DB-3D4F-4A6D-96F5-78C1858CAAEF}"/>
                  </a:ext>
                </a:extLst>
              </p14:cNvPr>
              <p14:cNvContentPartPr/>
              <p14:nvPr/>
            </p14:nvContentPartPr>
            <p14:xfrm>
              <a:off x="6201771" y="2848112"/>
              <a:ext cx="257175" cy="1381125"/>
            </p14:xfrm>
          </p:contentPart>
        </mc:Choice>
        <mc:Fallback>
          <p:pic>
            <p:nvPicPr>
              <p:cNvPr id="12" name="Rukopis 11">
                <a:extLst>
                  <a:ext uri="{FF2B5EF4-FFF2-40B4-BE49-F238E27FC236}">
                    <a16:creationId xmlns:a16="http://schemas.microsoft.com/office/drawing/2014/main" id="{DE50A1DB-3D4F-4A6D-96F5-78C1858CAAE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183787" y="2830133"/>
                <a:ext cx="292784" cy="14167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3" name="Rukopis 12">
                <a:extLst>
                  <a:ext uri="{FF2B5EF4-FFF2-40B4-BE49-F238E27FC236}">
                    <a16:creationId xmlns:a16="http://schemas.microsoft.com/office/drawing/2014/main" id="{7073890E-6F44-4658-990E-1F03FBDF896B}"/>
                  </a:ext>
                </a:extLst>
              </p14:cNvPr>
              <p14:cNvContentPartPr/>
              <p14:nvPr/>
            </p14:nvContentPartPr>
            <p14:xfrm>
              <a:off x="5989120" y="4053080"/>
              <a:ext cx="381000" cy="219075"/>
            </p14:xfrm>
          </p:contentPart>
        </mc:Choice>
        <mc:Fallback>
          <p:pic>
            <p:nvPicPr>
              <p:cNvPr id="13" name="Rukopis 12">
                <a:extLst>
                  <a:ext uri="{FF2B5EF4-FFF2-40B4-BE49-F238E27FC236}">
                    <a16:creationId xmlns:a16="http://schemas.microsoft.com/office/drawing/2014/main" id="{7073890E-6F44-4658-990E-1F03FBDF896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971491" y="4035298"/>
                <a:ext cx="416618" cy="25428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2516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0CD83BB-4E90-44EB-8BA5-6DDA96BAE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07450"/>
            <a:ext cx="8640970" cy="46339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dirty="0"/>
              <a:t>OVO BI BILO SVE ZA DANAS</a:t>
            </a:r>
          </a:p>
          <a:p>
            <a:r>
              <a:rPr lang="hr-HR" dirty="0"/>
              <a:t>UGODAN OSTATAK DANA!!!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pPr lvl="8"/>
            <a:r>
              <a:rPr lang="hr-HR" dirty="0"/>
              <a:t>Velimir </a:t>
            </a:r>
            <a:r>
              <a:rPr lang="hr-HR" dirty="0" err="1"/>
              <a:t>Šlogar,dipl.prof.povijesti</a:t>
            </a:r>
            <a:r>
              <a:rPr lang="hr-HR" dirty="0"/>
              <a:t> i geografije</a:t>
            </a:r>
          </a:p>
          <a:p>
            <a:pPr lvl="8"/>
            <a:r>
              <a:rPr lang="hr-HR" dirty="0"/>
              <a:t>Centar za odgoj i obrazovanje Krapinske Toplice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1744756D-8269-41AD-870D-EC34361B3B19}"/>
                  </a:ext>
                </a:extLst>
              </p14:cNvPr>
              <p14:cNvContentPartPr/>
              <p14:nvPr/>
            </p14:nvContentPartPr>
            <p14:xfrm>
              <a:off x="1461394" y="1058271"/>
              <a:ext cx="9525" cy="9525"/>
            </p14:xfrm>
          </p:contentPart>
        </mc:Choice>
        <mc:Fallback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1744756D-8269-41AD-870D-EC34361B3B1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85144" y="582021"/>
                <a:ext cx="952500" cy="9525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Grafika 5" descr="Lice koje namiguje bez ispune">
            <a:extLst>
              <a:ext uri="{FF2B5EF4-FFF2-40B4-BE49-F238E27FC236}">
                <a16:creationId xmlns:a16="http://schemas.microsoft.com/office/drawing/2014/main" id="{6924B954-FD23-4460-B467-4D77CCFD59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97056" y="1359195"/>
            <a:ext cx="2597888" cy="259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34636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Široki zaslon</PresentationFormat>
  <Paragraphs>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8" baseType="lpstr">
      <vt:lpstr>Facet</vt:lpstr>
      <vt:lpstr>GEOGRAFIJA 5a –TJEDAN 30.3.-3.4.2020.- 2.sat </vt:lpstr>
      <vt:lpstr>RELJEFNI OBLICI NIZINSKE HRVATSKE ( ZAPIŠITE NASLOV U BILJEŽNICU)</vt:lpstr>
      <vt:lpstr>PROSTOR PANONSKE NIZINE NEKADA JE BIO POTOPLJEN I BIO JE DIO PANONSKOG MORA. PROČITAJ TEKST U UDŽBENIKU NA STR.111.</vt:lpstr>
      <vt:lpstr>PowerPoint prezentacija</vt:lpstr>
      <vt:lpstr>ZAPIŠIMO U BILJEŽNICE  :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/>
  <cp:lastModifiedBy/>
  <cp:revision>441</cp:revision>
  <dcterms:created xsi:type="dcterms:W3CDTF">2020-03-25T21:44:32Z</dcterms:created>
  <dcterms:modified xsi:type="dcterms:W3CDTF">2020-03-25T22:50:53Z</dcterms:modified>
</cp:coreProperties>
</file>