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21"/>
  </p:notesMasterIdLst>
  <p:sldIdLst>
    <p:sldId id="256" r:id="rId2"/>
    <p:sldId id="302" r:id="rId3"/>
    <p:sldId id="303" r:id="rId4"/>
    <p:sldId id="304" r:id="rId5"/>
    <p:sldId id="257" r:id="rId6"/>
    <p:sldId id="305" r:id="rId7"/>
    <p:sldId id="309" r:id="rId8"/>
    <p:sldId id="311" r:id="rId9"/>
    <p:sldId id="306" r:id="rId10"/>
    <p:sldId id="307" r:id="rId11"/>
    <p:sldId id="314" r:id="rId12"/>
    <p:sldId id="310" r:id="rId13"/>
    <p:sldId id="312" r:id="rId14"/>
    <p:sldId id="315" r:id="rId15"/>
    <p:sldId id="308" r:id="rId16"/>
    <p:sldId id="313" r:id="rId17"/>
    <p:sldId id="319" r:id="rId18"/>
    <p:sldId id="316" r:id="rId19"/>
    <p:sldId id="318" r:id="rId20"/>
  </p:sldIdLst>
  <p:sldSz cx="9144000" cy="5143500" type="screen16x9"/>
  <p:notesSz cx="6858000" cy="9144000"/>
  <p:embeddedFontLst>
    <p:embeddedFont>
      <p:font typeface="Hammersmith One" panose="020B0604020202020204" charset="0"/>
      <p:regular r:id="rId22"/>
    </p:embeddedFont>
    <p:embeddedFont>
      <p:font typeface="Lato" panose="020F0502020204030203" pitchFamily="34" charset="0"/>
      <p:regular r:id="rId23"/>
      <p:bold r:id="rId24"/>
    </p:embeddedFont>
    <p:embeddedFont>
      <p:font typeface="Oxygen" panose="020B0604020202020204" charset="0"/>
      <p:regular r:id="rId25"/>
      <p:bold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D7A8A62-5893-4010-BF6D-EA699EC8EB40}">
  <a:tblStyle styleId="{FD7A8A62-5893-4010-BF6D-EA699EC8EB40}"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D9DF807-42D7-4DA1-AF63-70C492367A35}"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79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4"/>
        <p:cNvGrpSpPr/>
        <p:nvPr/>
      </p:nvGrpSpPr>
      <p:grpSpPr>
        <a:xfrm>
          <a:off x="0" y="0"/>
          <a:ext cx="0" cy="0"/>
          <a:chOff x="0" y="0"/>
          <a:chExt cx="0" cy="0"/>
        </a:xfrm>
      </p:grpSpPr>
      <p:sp>
        <p:nvSpPr>
          <p:cNvPr id="2335" name="Google Shape;233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6" name="Google Shape;233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0"/>
        <p:cNvGrpSpPr/>
        <p:nvPr/>
      </p:nvGrpSpPr>
      <p:grpSpPr>
        <a:xfrm>
          <a:off x="0" y="0"/>
          <a:ext cx="0" cy="0"/>
          <a:chOff x="0" y="0"/>
          <a:chExt cx="0" cy="0"/>
        </a:xfrm>
      </p:grpSpPr>
      <p:sp>
        <p:nvSpPr>
          <p:cNvPr id="2341" name="Google Shape;2341;g6ed2768a38_0_4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2" name="Google Shape;2342;g6ed2768a38_0_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465687" y="3465568"/>
            <a:ext cx="724576" cy="1853448"/>
            <a:chOff x="2508475" y="2379100"/>
            <a:chExt cx="147125" cy="376350"/>
          </a:xfrm>
        </p:grpSpPr>
        <p:sp>
          <p:nvSpPr>
            <p:cNvPr id="10" name="Google Shape;10;p2"/>
            <p:cNvSpPr/>
            <p:nvPr/>
          </p:nvSpPr>
          <p:spPr>
            <a:xfrm>
              <a:off x="2508475" y="2438700"/>
              <a:ext cx="60875" cy="316750"/>
            </a:xfrm>
            <a:custGeom>
              <a:avLst/>
              <a:gdLst/>
              <a:ahLst/>
              <a:cxnLst/>
              <a:rect l="l" t="t" r="r" b="b"/>
              <a:pathLst>
                <a:path w="2435" h="12670" extrusionOk="0">
                  <a:moveTo>
                    <a:pt x="1394" y="1"/>
                  </a:moveTo>
                  <a:cubicBezTo>
                    <a:pt x="694" y="1"/>
                    <a:pt x="315" y="2966"/>
                    <a:pt x="315" y="4148"/>
                  </a:cubicBezTo>
                  <a:cubicBezTo>
                    <a:pt x="315" y="4886"/>
                    <a:pt x="309" y="5623"/>
                    <a:pt x="297" y="6355"/>
                  </a:cubicBezTo>
                  <a:cubicBezTo>
                    <a:pt x="284" y="7093"/>
                    <a:pt x="278" y="7850"/>
                    <a:pt x="284" y="8594"/>
                  </a:cubicBezTo>
                  <a:cubicBezTo>
                    <a:pt x="284" y="8783"/>
                    <a:pt x="297" y="8966"/>
                    <a:pt x="315" y="9149"/>
                  </a:cubicBezTo>
                  <a:cubicBezTo>
                    <a:pt x="391" y="10026"/>
                    <a:pt x="0" y="11741"/>
                    <a:pt x="788" y="12410"/>
                  </a:cubicBezTo>
                  <a:cubicBezTo>
                    <a:pt x="1000" y="12590"/>
                    <a:pt x="1179" y="12670"/>
                    <a:pt x="1332" y="12670"/>
                  </a:cubicBezTo>
                  <a:cubicBezTo>
                    <a:pt x="2297" y="12670"/>
                    <a:pt x="2170" y="9478"/>
                    <a:pt x="2170" y="8607"/>
                  </a:cubicBezTo>
                  <a:cubicBezTo>
                    <a:pt x="2239" y="7812"/>
                    <a:pt x="2214" y="7011"/>
                    <a:pt x="2195" y="6210"/>
                  </a:cubicBezTo>
                  <a:cubicBezTo>
                    <a:pt x="2176" y="5081"/>
                    <a:pt x="2435" y="1322"/>
                    <a:pt x="1829" y="357"/>
                  </a:cubicBezTo>
                  <a:cubicBezTo>
                    <a:pt x="1673" y="109"/>
                    <a:pt x="1527" y="1"/>
                    <a:pt x="13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537725" y="2468000"/>
              <a:ext cx="8450" cy="6100"/>
            </a:xfrm>
            <a:custGeom>
              <a:avLst/>
              <a:gdLst/>
              <a:ahLst/>
              <a:cxnLst/>
              <a:rect l="l" t="t" r="r" b="b"/>
              <a:pathLst>
                <a:path w="338" h="244" extrusionOk="0">
                  <a:moveTo>
                    <a:pt x="191" y="0"/>
                  </a:moveTo>
                  <a:cubicBezTo>
                    <a:pt x="127" y="0"/>
                    <a:pt x="59" y="69"/>
                    <a:pt x="35" y="119"/>
                  </a:cubicBezTo>
                  <a:cubicBezTo>
                    <a:pt x="0" y="193"/>
                    <a:pt x="32" y="244"/>
                    <a:pt x="90" y="244"/>
                  </a:cubicBezTo>
                  <a:cubicBezTo>
                    <a:pt x="105" y="244"/>
                    <a:pt x="123" y="240"/>
                    <a:pt x="142" y="232"/>
                  </a:cubicBezTo>
                  <a:lnTo>
                    <a:pt x="186" y="213"/>
                  </a:lnTo>
                  <a:cubicBezTo>
                    <a:pt x="224" y="194"/>
                    <a:pt x="337" y="87"/>
                    <a:pt x="268" y="37"/>
                  </a:cubicBezTo>
                  <a:cubicBezTo>
                    <a:pt x="262" y="30"/>
                    <a:pt x="255" y="24"/>
                    <a:pt x="243" y="18"/>
                  </a:cubicBezTo>
                  <a:cubicBezTo>
                    <a:pt x="227" y="5"/>
                    <a:pt x="209" y="0"/>
                    <a:pt x="1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2547875" y="2471400"/>
              <a:ext cx="7500" cy="5125"/>
            </a:xfrm>
            <a:custGeom>
              <a:avLst/>
              <a:gdLst/>
              <a:ahLst/>
              <a:cxnLst/>
              <a:rect l="l" t="t" r="r" b="b"/>
              <a:pathLst>
                <a:path w="300" h="205" extrusionOk="0">
                  <a:moveTo>
                    <a:pt x="187" y="0"/>
                  </a:moveTo>
                  <a:cubicBezTo>
                    <a:pt x="182" y="0"/>
                    <a:pt x="177" y="1"/>
                    <a:pt x="171" y="1"/>
                  </a:cubicBezTo>
                  <a:cubicBezTo>
                    <a:pt x="108" y="8"/>
                    <a:pt x="45" y="46"/>
                    <a:pt x="20" y="109"/>
                  </a:cubicBezTo>
                  <a:cubicBezTo>
                    <a:pt x="13" y="128"/>
                    <a:pt x="1" y="165"/>
                    <a:pt x="20" y="184"/>
                  </a:cubicBezTo>
                  <a:lnTo>
                    <a:pt x="26" y="191"/>
                  </a:lnTo>
                  <a:cubicBezTo>
                    <a:pt x="39" y="200"/>
                    <a:pt x="51" y="205"/>
                    <a:pt x="64" y="205"/>
                  </a:cubicBezTo>
                  <a:cubicBezTo>
                    <a:pt x="77" y="205"/>
                    <a:pt x="89" y="200"/>
                    <a:pt x="102" y="191"/>
                  </a:cubicBezTo>
                  <a:cubicBezTo>
                    <a:pt x="103" y="191"/>
                    <a:pt x="105" y="191"/>
                    <a:pt x="106" y="191"/>
                  </a:cubicBezTo>
                  <a:cubicBezTo>
                    <a:pt x="207" y="191"/>
                    <a:pt x="300"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532900" y="2478150"/>
              <a:ext cx="8225" cy="6550"/>
            </a:xfrm>
            <a:custGeom>
              <a:avLst/>
              <a:gdLst/>
              <a:ahLst/>
              <a:cxnLst/>
              <a:rect l="l" t="t" r="r" b="b"/>
              <a:pathLst>
                <a:path w="329" h="262" extrusionOk="0">
                  <a:moveTo>
                    <a:pt x="204" y="0"/>
                  </a:moveTo>
                  <a:cubicBezTo>
                    <a:pt x="162" y="0"/>
                    <a:pt x="105" y="60"/>
                    <a:pt x="95" y="85"/>
                  </a:cubicBezTo>
                  <a:cubicBezTo>
                    <a:pt x="95" y="85"/>
                    <a:pt x="102" y="78"/>
                    <a:pt x="108" y="78"/>
                  </a:cubicBezTo>
                  <a:cubicBezTo>
                    <a:pt x="64" y="123"/>
                    <a:pt x="1" y="255"/>
                    <a:pt x="108" y="261"/>
                  </a:cubicBezTo>
                  <a:cubicBezTo>
                    <a:pt x="152" y="261"/>
                    <a:pt x="196" y="236"/>
                    <a:pt x="221" y="198"/>
                  </a:cubicBezTo>
                  <a:cubicBezTo>
                    <a:pt x="272" y="154"/>
                    <a:pt x="329" y="34"/>
                    <a:pt x="221" y="22"/>
                  </a:cubicBezTo>
                  <a:lnTo>
                    <a:pt x="234" y="15"/>
                  </a:lnTo>
                  <a:cubicBezTo>
                    <a:pt x="226" y="4"/>
                    <a:pt x="216" y="0"/>
                    <a:pt x="2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531950" y="2695725"/>
              <a:ext cx="7450" cy="6750"/>
            </a:xfrm>
            <a:custGeom>
              <a:avLst/>
              <a:gdLst/>
              <a:ahLst/>
              <a:cxnLst/>
              <a:rect l="l" t="t" r="r" b="b"/>
              <a:pathLst>
                <a:path w="298" h="270" extrusionOk="0">
                  <a:moveTo>
                    <a:pt x="205" y="0"/>
                  </a:moveTo>
                  <a:cubicBezTo>
                    <a:pt x="153" y="0"/>
                    <a:pt x="94" y="43"/>
                    <a:pt x="70" y="85"/>
                  </a:cubicBezTo>
                  <a:lnTo>
                    <a:pt x="64" y="92"/>
                  </a:lnTo>
                  <a:cubicBezTo>
                    <a:pt x="45" y="129"/>
                    <a:pt x="1" y="224"/>
                    <a:pt x="70" y="243"/>
                  </a:cubicBezTo>
                  <a:cubicBezTo>
                    <a:pt x="70" y="249"/>
                    <a:pt x="70" y="249"/>
                    <a:pt x="70" y="249"/>
                  </a:cubicBezTo>
                  <a:cubicBezTo>
                    <a:pt x="80" y="264"/>
                    <a:pt x="93" y="269"/>
                    <a:pt x="108" y="269"/>
                  </a:cubicBezTo>
                  <a:cubicBezTo>
                    <a:pt x="156" y="269"/>
                    <a:pt x="220" y="203"/>
                    <a:pt x="234" y="174"/>
                  </a:cubicBezTo>
                  <a:cubicBezTo>
                    <a:pt x="234" y="167"/>
                    <a:pt x="234" y="161"/>
                    <a:pt x="241" y="161"/>
                  </a:cubicBezTo>
                  <a:cubicBezTo>
                    <a:pt x="266" y="129"/>
                    <a:pt x="297" y="47"/>
                    <a:pt x="253" y="16"/>
                  </a:cubicBezTo>
                  <a:cubicBezTo>
                    <a:pt x="239" y="5"/>
                    <a:pt x="222" y="0"/>
                    <a:pt x="2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532750" y="2716450"/>
              <a:ext cx="11375" cy="6650"/>
            </a:xfrm>
            <a:custGeom>
              <a:avLst/>
              <a:gdLst/>
              <a:ahLst/>
              <a:cxnLst/>
              <a:rect l="l" t="t" r="r" b="b"/>
              <a:pathLst>
                <a:path w="455" h="266" extrusionOk="0">
                  <a:moveTo>
                    <a:pt x="290" y="0"/>
                  </a:moveTo>
                  <a:cubicBezTo>
                    <a:pt x="171" y="0"/>
                    <a:pt x="0" y="265"/>
                    <a:pt x="158" y="265"/>
                  </a:cubicBezTo>
                  <a:cubicBezTo>
                    <a:pt x="278" y="265"/>
                    <a:pt x="454" y="0"/>
                    <a:pt x="2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527375" y="2658100"/>
              <a:ext cx="13750" cy="21000"/>
            </a:xfrm>
            <a:custGeom>
              <a:avLst/>
              <a:gdLst/>
              <a:ahLst/>
              <a:cxnLst/>
              <a:rect l="l" t="t" r="r" b="b"/>
              <a:pathLst>
                <a:path w="550" h="840" extrusionOk="0">
                  <a:moveTo>
                    <a:pt x="480" y="1"/>
                  </a:moveTo>
                  <a:cubicBezTo>
                    <a:pt x="411" y="7"/>
                    <a:pt x="348" y="51"/>
                    <a:pt x="316" y="121"/>
                  </a:cubicBezTo>
                  <a:cubicBezTo>
                    <a:pt x="278" y="190"/>
                    <a:pt x="278" y="278"/>
                    <a:pt x="316" y="348"/>
                  </a:cubicBezTo>
                  <a:cubicBezTo>
                    <a:pt x="196" y="386"/>
                    <a:pt x="102" y="474"/>
                    <a:pt x="45" y="587"/>
                  </a:cubicBezTo>
                  <a:cubicBezTo>
                    <a:pt x="1" y="682"/>
                    <a:pt x="1" y="840"/>
                    <a:pt x="146" y="840"/>
                  </a:cubicBezTo>
                  <a:cubicBezTo>
                    <a:pt x="291" y="840"/>
                    <a:pt x="430" y="714"/>
                    <a:pt x="487" y="594"/>
                  </a:cubicBezTo>
                  <a:cubicBezTo>
                    <a:pt x="518" y="531"/>
                    <a:pt x="524" y="455"/>
                    <a:pt x="493" y="392"/>
                  </a:cubicBezTo>
                  <a:cubicBezTo>
                    <a:pt x="499" y="386"/>
                    <a:pt x="505" y="373"/>
                    <a:pt x="499" y="360"/>
                  </a:cubicBezTo>
                  <a:cubicBezTo>
                    <a:pt x="480" y="259"/>
                    <a:pt x="518" y="184"/>
                    <a:pt x="537" y="89"/>
                  </a:cubicBezTo>
                  <a:cubicBezTo>
                    <a:pt x="550" y="45"/>
                    <a:pt x="537" y="1"/>
                    <a:pt x="4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22650" y="2589625"/>
              <a:ext cx="9775" cy="7100"/>
            </a:xfrm>
            <a:custGeom>
              <a:avLst/>
              <a:gdLst/>
              <a:ahLst/>
              <a:cxnLst/>
              <a:rect l="l" t="t" r="r" b="b"/>
              <a:pathLst>
                <a:path w="391" h="284" extrusionOk="0">
                  <a:moveTo>
                    <a:pt x="295" y="1"/>
                  </a:moveTo>
                  <a:cubicBezTo>
                    <a:pt x="276" y="1"/>
                    <a:pt x="255" y="4"/>
                    <a:pt x="234" y="9"/>
                  </a:cubicBezTo>
                  <a:cubicBezTo>
                    <a:pt x="171" y="22"/>
                    <a:pt x="1" y="198"/>
                    <a:pt x="121" y="242"/>
                  </a:cubicBezTo>
                  <a:lnTo>
                    <a:pt x="133" y="242"/>
                  </a:lnTo>
                  <a:cubicBezTo>
                    <a:pt x="143" y="273"/>
                    <a:pt x="169" y="284"/>
                    <a:pt x="196" y="284"/>
                  </a:cubicBezTo>
                  <a:cubicBezTo>
                    <a:pt x="218" y="284"/>
                    <a:pt x="242" y="276"/>
                    <a:pt x="259" y="268"/>
                  </a:cubicBezTo>
                  <a:cubicBezTo>
                    <a:pt x="329" y="236"/>
                    <a:pt x="379" y="173"/>
                    <a:pt x="385" y="97"/>
                  </a:cubicBezTo>
                  <a:cubicBezTo>
                    <a:pt x="390" y="24"/>
                    <a:pt x="348" y="1"/>
                    <a:pt x="2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534950" y="2602450"/>
              <a:ext cx="6975" cy="4425"/>
            </a:xfrm>
            <a:custGeom>
              <a:avLst/>
              <a:gdLst/>
              <a:ahLst/>
              <a:cxnLst/>
              <a:rect l="l" t="t" r="r" b="b"/>
              <a:pathLst>
                <a:path w="279" h="177" extrusionOk="0">
                  <a:moveTo>
                    <a:pt x="175" y="0"/>
                  </a:moveTo>
                  <a:cubicBezTo>
                    <a:pt x="144" y="0"/>
                    <a:pt x="107" y="22"/>
                    <a:pt x="89" y="45"/>
                  </a:cubicBezTo>
                  <a:lnTo>
                    <a:pt x="83" y="45"/>
                  </a:lnTo>
                  <a:cubicBezTo>
                    <a:pt x="64" y="51"/>
                    <a:pt x="1" y="108"/>
                    <a:pt x="39" y="133"/>
                  </a:cubicBezTo>
                  <a:lnTo>
                    <a:pt x="57" y="165"/>
                  </a:lnTo>
                  <a:cubicBezTo>
                    <a:pt x="66" y="173"/>
                    <a:pt x="78" y="176"/>
                    <a:pt x="92" y="176"/>
                  </a:cubicBezTo>
                  <a:cubicBezTo>
                    <a:pt x="108" y="176"/>
                    <a:pt x="126" y="171"/>
                    <a:pt x="139" y="165"/>
                  </a:cubicBezTo>
                  <a:cubicBezTo>
                    <a:pt x="184" y="139"/>
                    <a:pt x="278" y="76"/>
                    <a:pt x="209" y="13"/>
                  </a:cubicBezTo>
                  <a:cubicBezTo>
                    <a:pt x="200" y="4"/>
                    <a:pt x="188" y="0"/>
                    <a:pt x="1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2541325" y="2588875"/>
              <a:ext cx="9100" cy="5100"/>
            </a:xfrm>
            <a:custGeom>
              <a:avLst/>
              <a:gdLst/>
              <a:ahLst/>
              <a:cxnLst/>
              <a:rect l="l" t="t" r="r" b="b"/>
              <a:pathLst>
                <a:path w="364" h="204" extrusionOk="0">
                  <a:moveTo>
                    <a:pt x="197" y="1"/>
                  </a:moveTo>
                  <a:cubicBezTo>
                    <a:pt x="96" y="1"/>
                    <a:pt x="0" y="203"/>
                    <a:pt x="96" y="203"/>
                  </a:cubicBezTo>
                  <a:cubicBezTo>
                    <a:pt x="99" y="203"/>
                    <a:pt x="102" y="203"/>
                    <a:pt x="105" y="203"/>
                  </a:cubicBezTo>
                  <a:cubicBezTo>
                    <a:pt x="130" y="203"/>
                    <a:pt x="149" y="203"/>
                    <a:pt x="175" y="190"/>
                  </a:cubicBezTo>
                  <a:cubicBezTo>
                    <a:pt x="225" y="184"/>
                    <a:pt x="364" y="45"/>
                    <a:pt x="263" y="14"/>
                  </a:cubicBezTo>
                  <a:cubicBezTo>
                    <a:pt x="244" y="1"/>
                    <a:pt x="225" y="1"/>
                    <a:pt x="206" y="1"/>
                  </a:cubicBezTo>
                  <a:cubicBezTo>
                    <a:pt x="203" y="1"/>
                    <a:pt x="200" y="1"/>
                    <a:pt x="1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534475" y="2553725"/>
              <a:ext cx="12475" cy="7275"/>
            </a:xfrm>
            <a:custGeom>
              <a:avLst/>
              <a:gdLst/>
              <a:ahLst/>
              <a:cxnLst/>
              <a:rect l="l" t="t" r="r" b="b"/>
              <a:pathLst>
                <a:path w="499" h="291" extrusionOk="0">
                  <a:moveTo>
                    <a:pt x="316" y="1"/>
                  </a:moveTo>
                  <a:cubicBezTo>
                    <a:pt x="184" y="1"/>
                    <a:pt x="1" y="291"/>
                    <a:pt x="177" y="291"/>
                  </a:cubicBezTo>
                  <a:cubicBezTo>
                    <a:pt x="310" y="291"/>
                    <a:pt x="499" y="1"/>
                    <a:pt x="3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2544900" y="2523150"/>
              <a:ext cx="6325" cy="5225"/>
            </a:xfrm>
            <a:custGeom>
              <a:avLst/>
              <a:gdLst/>
              <a:ahLst/>
              <a:cxnLst/>
              <a:rect l="l" t="t" r="r" b="b"/>
              <a:pathLst>
                <a:path w="253" h="209" extrusionOk="0">
                  <a:moveTo>
                    <a:pt x="202" y="0"/>
                  </a:moveTo>
                  <a:cubicBezTo>
                    <a:pt x="170" y="0"/>
                    <a:pt x="139" y="6"/>
                    <a:pt x="107" y="25"/>
                  </a:cubicBezTo>
                  <a:cubicBezTo>
                    <a:pt x="82" y="32"/>
                    <a:pt x="0" y="120"/>
                    <a:pt x="50" y="145"/>
                  </a:cubicBezTo>
                  <a:cubicBezTo>
                    <a:pt x="63" y="158"/>
                    <a:pt x="69" y="164"/>
                    <a:pt x="76" y="177"/>
                  </a:cubicBezTo>
                  <a:cubicBezTo>
                    <a:pt x="82" y="200"/>
                    <a:pt x="95" y="209"/>
                    <a:pt x="111" y="209"/>
                  </a:cubicBezTo>
                  <a:cubicBezTo>
                    <a:pt x="163" y="209"/>
                    <a:pt x="248" y="119"/>
                    <a:pt x="252" y="76"/>
                  </a:cubicBezTo>
                  <a:cubicBezTo>
                    <a:pt x="252" y="57"/>
                    <a:pt x="246" y="44"/>
                    <a:pt x="246" y="32"/>
                  </a:cubicBezTo>
                  <a:cubicBezTo>
                    <a:pt x="233" y="13"/>
                    <a:pt x="221" y="0"/>
                    <a:pt x="2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540325" y="2540925"/>
              <a:ext cx="10475" cy="5925"/>
            </a:xfrm>
            <a:custGeom>
              <a:avLst/>
              <a:gdLst/>
              <a:ahLst/>
              <a:cxnLst/>
              <a:rect l="l" t="t" r="r" b="b"/>
              <a:pathLst>
                <a:path w="419" h="237" extrusionOk="0">
                  <a:moveTo>
                    <a:pt x="280" y="0"/>
                  </a:moveTo>
                  <a:cubicBezTo>
                    <a:pt x="273" y="0"/>
                    <a:pt x="266" y="1"/>
                    <a:pt x="259" y="2"/>
                  </a:cubicBezTo>
                  <a:cubicBezTo>
                    <a:pt x="240" y="2"/>
                    <a:pt x="227" y="8"/>
                    <a:pt x="215" y="14"/>
                  </a:cubicBezTo>
                  <a:cubicBezTo>
                    <a:pt x="158" y="27"/>
                    <a:pt x="0" y="178"/>
                    <a:pt x="114" y="216"/>
                  </a:cubicBezTo>
                  <a:cubicBezTo>
                    <a:pt x="133" y="229"/>
                    <a:pt x="151" y="229"/>
                    <a:pt x="177" y="235"/>
                  </a:cubicBezTo>
                  <a:cubicBezTo>
                    <a:pt x="181" y="236"/>
                    <a:pt x="185" y="236"/>
                    <a:pt x="189" y="236"/>
                  </a:cubicBezTo>
                  <a:cubicBezTo>
                    <a:pt x="306" y="236"/>
                    <a:pt x="419" y="0"/>
                    <a:pt x="2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594725" y="2379100"/>
              <a:ext cx="60875" cy="316750"/>
            </a:xfrm>
            <a:custGeom>
              <a:avLst/>
              <a:gdLst/>
              <a:ahLst/>
              <a:cxnLst/>
              <a:rect l="l" t="t" r="r" b="b"/>
              <a:pathLst>
                <a:path w="2435" h="12670" extrusionOk="0">
                  <a:moveTo>
                    <a:pt x="1390" y="1"/>
                  </a:moveTo>
                  <a:cubicBezTo>
                    <a:pt x="694" y="1"/>
                    <a:pt x="315" y="2966"/>
                    <a:pt x="315" y="4148"/>
                  </a:cubicBezTo>
                  <a:cubicBezTo>
                    <a:pt x="315" y="4885"/>
                    <a:pt x="309" y="5623"/>
                    <a:pt x="296" y="6355"/>
                  </a:cubicBezTo>
                  <a:cubicBezTo>
                    <a:pt x="278" y="7093"/>
                    <a:pt x="278" y="7850"/>
                    <a:pt x="284" y="8594"/>
                  </a:cubicBezTo>
                  <a:cubicBezTo>
                    <a:pt x="284" y="8777"/>
                    <a:pt x="296" y="8966"/>
                    <a:pt x="315" y="9143"/>
                  </a:cubicBezTo>
                  <a:cubicBezTo>
                    <a:pt x="391" y="10026"/>
                    <a:pt x="0" y="11741"/>
                    <a:pt x="788" y="12410"/>
                  </a:cubicBezTo>
                  <a:cubicBezTo>
                    <a:pt x="999" y="12590"/>
                    <a:pt x="1178" y="12670"/>
                    <a:pt x="1330" y="12670"/>
                  </a:cubicBezTo>
                  <a:cubicBezTo>
                    <a:pt x="2292" y="12670"/>
                    <a:pt x="2170" y="9478"/>
                    <a:pt x="2170" y="8607"/>
                  </a:cubicBezTo>
                  <a:cubicBezTo>
                    <a:pt x="2239" y="7812"/>
                    <a:pt x="2214" y="7011"/>
                    <a:pt x="2195" y="6210"/>
                  </a:cubicBezTo>
                  <a:cubicBezTo>
                    <a:pt x="2176" y="5081"/>
                    <a:pt x="2435" y="1322"/>
                    <a:pt x="1823" y="357"/>
                  </a:cubicBezTo>
                  <a:cubicBezTo>
                    <a:pt x="1667" y="109"/>
                    <a:pt x="1523" y="1"/>
                    <a:pt x="13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623925" y="2408375"/>
              <a:ext cx="8350" cy="5975"/>
            </a:xfrm>
            <a:custGeom>
              <a:avLst/>
              <a:gdLst/>
              <a:ahLst/>
              <a:cxnLst/>
              <a:rect l="l" t="t" r="r" b="b"/>
              <a:pathLst>
                <a:path w="334" h="239" extrusionOk="0">
                  <a:moveTo>
                    <a:pt x="191" y="0"/>
                  </a:moveTo>
                  <a:cubicBezTo>
                    <a:pt x="127" y="0"/>
                    <a:pt x="60" y="66"/>
                    <a:pt x="30" y="120"/>
                  </a:cubicBezTo>
                  <a:cubicBezTo>
                    <a:pt x="1" y="189"/>
                    <a:pt x="33" y="239"/>
                    <a:pt x="91" y="239"/>
                  </a:cubicBezTo>
                  <a:cubicBezTo>
                    <a:pt x="107" y="239"/>
                    <a:pt x="125" y="235"/>
                    <a:pt x="144" y="227"/>
                  </a:cubicBezTo>
                  <a:lnTo>
                    <a:pt x="188" y="208"/>
                  </a:lnTo>
                  <a:cubicBezTo>
                    <a:pt x="226" y="189"/>
                    <a:pt x="333" y="82"/>
                    <a:pt x="270" y="38"/>
                  </a:cubicBezTo>
                  <a:lnTo>
                    <a:pt x="245" y="19"/>
                  </a:lnTo>
                  <a:cubicBezTo>
                    <a:pt x="228" y="6"/>
                    <a:pt x="210" y="0"/>
                    <a:pt x="1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626075" y="2427050"/>
              <a:ext cx="9025" cy="7625"/>
            </a:xfrm>
            <a:custGeom>
              <a:avLst/>
              <a:gdLst/>
              <a:ahLst/>
              <a:cxnLst/>
              <a:rect l="l" t="t" r="r" b="b"/>
              <a:pathLst>
                <a:path w="361" h="305" extrusionOk="0">
                  <a:moveTo>
                    <a:pt x="177" y="0"/>
                  </a:moveTo>
                  <a:cubicBezTo>
                    <a:pt x="151" y="0"/>
                    <a:pt x="122" y="24"/>
                    <a:pt x="108" y="47"/>
                  </a:cubicBezTo>
                  <a:cubicBezTo>
                    <a:pt x="89" y="73"/>
                    <a:pt x="70" y="104"/>
                    <a:pt x="52" y="129"/>
                  </a:cubicBezTo>
                  <a:cubicBezTo>
                    <a:pt x="0" y="206"/>
                    <a:pt x="12" y="304"/>
                    <a:pt x="89" y="304"/>
                  </a:cubicBezTo>
                  <a:cubicBezTo>
                    <a:pt x="106" y="304"/>
                    <a:pt x="128" y="299"/>
                    <a:pt x="152" y="287"/>
                  </a:cubicBezTo>
                  <a:cubicBezTo>
                    <a:pt x="228" y="249"/>
                    <a:pt x="361" y="98"/>
                    <a:pt x="247" y="35"/>
                  </a:cubicBezTo>
                  <a:lnTo>
                    <a:pt x="203" y="10"/>
                  </a:lnTo>
                  <a:cubicBezTo>
                    <a:pt x="195" y="3"/>
                    <a:pt x="186" y="0"/>
                    <a:pt x="1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634125" y="2411650"/>
              <a:ext cx="7550" cy="5175"/>
            </a:xfrm>
            <a:custGeom>
              <a:avLst/>
              <a:gdLst/>
              <a:ahLst/>
              <a:cxnLst/>
              <a:rect l="l" t="t" r="r" b="b"/>
              <a:pathLst>
                <a:path w="302" h="207" extrusionOk="0">
                  <a:moveTo>
                    <a:pt x="182" y="1"/>
                  </a:moveTo>
                  <a:cubicBezTo>
                    <a:pt x="179" y="1"/>
                    <a:pt x="175" y="1"/>
                    <a:pt x="171" y="1"/>
                  </a:cubicBezTo>
                  <a:cubicBezTo>
                    <a:pt x="102" y="7"/>
                    <a:pt x="45" y="52"/>
                    <a:pt x="20" y="108"/>
                  </a:cubicBezTo>
                  <a:cubicBezTo>
                    <a:pt x="13" y="134"/>
                    <a:pt x="1" y="165"/>
                    <a:pt x="20" y="190"/>
                  </a:cubicBezTo>
                  <a:lnTo>
                    <a:pt x="26" y="197"/>
                  </a:lnTo>
                  <a:cubicBezTo>
                    <a:pt x="35" y="203"/>
                    <a:pt x="48" y="206"/>
                    <a:pt x="61" y="206"/>
                  </a:cubicBezTo>
                  <a:cubicBezTo>
                    <a:pt x="73" y="206"/>
                    <a:pt x="86" y="203"/>
                    <a:pt x="95" y="197"/>
                  </a:cubicBezTo>
                  <a:cubicBezTo>
                    <a:pt x="97" y="197"/>
                    <a:pt x="98" y="197"/>
                    <a:pt x="100" y="197"/>
                  </a:cubicBezTo>
                  <a:cubicBezTo>
                    <a:pt x="203" y="197"/>
                    <a:pt x="302" y="1"/>
                    <a:pt x="1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2619150" y="2418525"/>
              <a:ext cx="8075" cy="6400"/>
            </a:xfrm>
            <a:custGeom>
              <a:avLst/>
              <a:gdLst/>
              <a:ahLst/>
              <a:cxnLst/>
              <a:rect l="l" t="t" r="r" b="b"/>
              <a:pathLst>
                <a:path w="323" h="256" extrusionOk="0">
                  <a:moveTo>
                    <a:pt x="202" y="0"/>
                  </a:moveTo>
                  <a:cubicBezTo>
                    <a:pt x="160" y="0"/>
                    <a:pt x="105" y="56"/>
                    <a:pt x="95" y="86"/>
                  </a:cubicBezTo>
                  <a:lnTo>
                    <a:pt x="101" y="79"/>
                  </a:lnTo>
                  <a:lnTo>
                    <a:pt x="101" y="79"/>
                  </a:lnTo>
                  <a:cubicBezTo>
                    <a:pt x="64" y="117"/>
                    <a:pt x="1" y="250"/>
                    <a:pt x="102" y="256"/>
                  </a:cubicBezTo>
                  <a:cubicBezTo>
                    <a:pt x="152" y="256"/>
                    <a:pt x="196" y="237"/>
                    <a:pt x="221" y="199"/>
                  </a:cubicBezTo>
                  <a:cubicBezTo>
                    <a:pt x="272" y="149"/>
                    <a:pt x="322" y="35"/>
                    <a:pt x="221" y="23"/>
                  </a:cubicBezTo>
                  <a:lnTo>
                    <a:pt x="234" y="16"/>
                  </a:lnTo>
                  <a:cubicBezTo>
                    <a:pt x="225" y="5"/>
                    <a:pt x="214" y="0"/>
                    <a:pt x="2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2618050" y="2636125"/>
              <a:ext cx="7600" cy="6675"/>
            </a:xfrm>
            <a:custGeom>
              <a:avLst/>
              <a:gdLst/>
              <a:ahLst/>
              <a:cxnLst/>
              <a:rect l="l" t="t" r="r" b="b"/>
              <a:pathLst>
                <a:path w="304" h="267" extrusionOk="0">
                  <a:moveTo>
                    <a:pt x="207" y="0"/>
                  </a:moveTo>
                  <a:cubicBezTo>
                    <a:pt x="153" y="0"/>
                    <a:pt x="93" y="43"/>
                    <a:pt x="70" y="85"/>
                  </a:cubicBezTo>
                  <a:lnTo>
                    <a:pt x="64" y="92"/>
                  </a:lnTo>
                  <a:cubicBezTo>
                    <a:pt x="45" y="129"/>
                    <a:pt x="0" y="218"/>
                    <a:pt x="70" y="243"/>
                  </a:cubicBezTo>
                  <a:cubicBezTo>
                    <a:pt x="70" y="243"/>
                    <a:pt x="70" y="243"/>
                    <a:pt x="70" y="249"/>
                  </a:cubicBezTo>
                  <a:cubicBezTo>
                    <a:pt x="79" y="261"/>
                    <a:pt x="91" y="266"/>
                    <a:pt x="105" y="266"/>
                  </a:cubicBezTo>
                  <a:cubicBezTo>
                    <a:pt x="155" y="266"/>
                    <a:pt x="224" y="197"/>
                    <a:pt x="234" y="167"/>
                  </a:cubicBezTo>
                  <a:lnTo>
                    <a:pt x="240" y="155"/>
                  </a:lnTo>
                  <a:cubicBezTo>
                    <a:pt x="265" y="123"/>
                    <a:pt x="303" y="41"/>
                    <a:pt x="259" y="16"/>
                  </a:cubicBezTo>
                  <a:cubicBezTo>
                    <a:pt x="243" y="5"/>
                    <a:pt x="226" y="0"/>
                    <a:pt x="2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618825" y="2656700"/>
              <a:ext cx="11400" cy="6650"/>
            </a:xfrm>
            <a:custGeom>
              <a:avLst/>
              <a:gdLst/>
              <a:ahLst/>
              <a:cxnLst/>
              <a:rect l="l" t="t" r="r" b="b"/>
              <a:pathLst>
                <a:path w="456" h="266" extrusionOk="0">
                  <a:moveTo>
                    <a:pt x="297" y="0"/>
                  </a:moveTo>
                  <a:cubicBezTo>
                    <a:pt x="171" y="0"/>
                    <a:pt x="1" y="265"/>
                    <a:pt x="165" y="265"/>
                  </a:cubicBezTo>
                  <a:cubicBezTo>
                    <a:pt x="285" y="265"/>
                    <a:pt x="455" y="0"/>
                    <a:pt x="2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2630025" y="2637450"/>
              <a:ext cx="5075" cy="2875"/>
            </a:xfrm>
            <a:custGeom>
              <a:avLst/>
              <a:gdLst/>
              <a:ahLst/>
              <a:cxnLst/>
              <a:rect l="l" t="t" r="r" b="b"/>
              <a:pathLst>
                <a:path w="203" h="115" extrusionOk="0">
                  <a:moveTo>
                    <a:pt x="127" y="1"/>
                  </a:moveTo>
                  <a:cubicBezTo>
                    <a:pt x="76" y="1"/>
                    <a:pt x="1" y="114"/>
                    <a:pt x="70" y="114"/>
                  </a:cubicBezTo>
                  <a:cubicBezTo>
                    <a:pt x="127" y="114"/>
                    <a:pt x="203" y="1"/>
                    <a:pt x="1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2621200" y="2542675"/>
              <a:ext cx="6975" cy="4500"/>
            </a:xfrm>
            <a:custGeom>
              <a:avLst/>
              <a:gdLst/>
              <a:ahLst/>
              <a:cxnLst/>
              <a:rect l="l" t="t" r="r" b="b"/>
              <a:pathLst>
                <a:path w="279" h="180" extrusionOk="0">
                  <a:moveTo>
                    <a:pt x="175" y="1"/>
                  </a:moveTo>
                  <a:cubicBezTo>
                    <a:pt x="143" y="1"/>
                    <a:pt x="107" y="23"/>
                    <a:pt x="89" y="45"/>
                  </a:cubicBezTo>
                  <a:lnTo>
                    <a:pt x="83" y="45"/>
                  </a:lnTo>
                  <a:cubicBezTo>
                    <a:pt x="64" y="52"/>
                    <a:pt x="1" y="115"/>
                    <a:pt x="38" y="134"/>
                  </a:cubicBezTo>
                  <a:lnTo>
                    <a:pt x="57" y="165"/>
                  </a:lnTo>
                  <a:cubicBezTo>
                    <a:pt x="65" y="176"/>
                    <a:pt x="78" y="180"/>
                    <a:pt x="91" y="180"/>
                  </a:cubicBezTo>
                  <a:cubicBezTo>
                    <a:pt x="109" y="180"/>
                    <a:pt x="128" y="172"/>
                    <a:pt x="139" y="165"/>
                  </a:cubicBezTo>
                  <a:cubicBezTo>
                    <a:pt x="183" y="146"/>
                    <a:pt x="278" y="83"/>
                    <a:pt x="209" y="14"/>
                  </a:cubicBezTo>
                  <a:cubicBezTo>
                    <a:pt x="199" y="5"/>
                    <a:pt x="188" y="1"/>
                    <a:pt x="1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627550" y="2529125"/>
              <a:ext cx="9125" cy="5250"/>
            </a:xfrm>
            <a:custGeom>
              <a:avLst/>
              <a:gdLst/>
              <a:ahLst/>
              <a:cxnLst/>
              <a:rect l="l" t="t" r="r" b="b"/>
              <a:pathLst>
                <a:path w="365" h="210" extrusionOk="0">
                  <a:moveTo>
                    <a:pt x="198" y="0"/>
                  </a:moveTo>
                  <a:cubicBezTo>
                    <a:pt x="91" y="0"/>
                    <a:pt x="1" y="209"/>
                    <a:pt x="98" y="209"/>
                  </a:cubicBezTo>
                  <a:cubicBezTo>
                    <a:pt x="100" y="209"/>
                    <a:pt x="103" y="209"/>
                    <a:pt x="106" y="209"/>
                  </a:cubicBezTo>
                  <a:cubicBezTo>
                    <a:pt x="125" y="209"/>
                    <a:pt x="150" y="203"/>
                    <a:pt x="175" y="196"/>
                  </a:cubicBezTo>
                  <a:cubicBezTo>
                    <a:pt x="226" y="184"/>
                    <a:pt x="365" y="51"/>
                    <a:pt x="264" y="13"/>
                  </a:cubicBezTo>
                  <a:cubicBezTo>
                    <a:pt x="245" y="7"/>
                    <a:pt x="226" y="1"/>
                    <a:pt x="207" y="1"/>
                  </a:cubicBezTo>
                  <a:cubicBezTo>
                    <a:pt x="204" y="0"/>
                    <a:pt x="201" y="0"/>
                    <a:pt x="1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2620725" y="2493975"/>
              <a:ext cx="12325" cy="7425"/>
            </a:xfrm>
            <a:custGeom>
              <a:avLst/>
              <a:gdLst/>
              <a:ahLst/>
              <a:cxnLst/>
              <a:rect l="l" t="t" r="r" b="b"/>
              <a:pathLst>
                <a:path w="493" h="297" extrusionOk="0">
                  <a:moveTo>
                    <a:pt x="316" y="0"/>
                  </a:moveTo>
                  <a:cubicBezTo>
                    <a:pt x="184" y="0"/>
                    <a:pt x="1" y="297"/>
                    <a:pt x="177" y="297"/>
                  </a:cubicBezTo>
                  <a:cubicBezTo>
                    <a:pt x="310" y="297"/>
                    <a:pt x="493" y="0"/>
                    <a:pt x="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631125" y="2463500"/>
              <a:ext cx="6175" cy="5250"/>
            </a:xfrm>
            <a:custGeom>
              <a:avLst/>
              <a:gdLst/>
              <a:ahLst/>
              <a:cxnLst/>
              <a:rect l="l" t="t" r="r" b="b"/>
              <a:pathLst>
                <a:path w="247" h="210" extrusionOk="0">
                  <a:moveTo>
                    <a:pt x="179" y="0"/>
                  </a:moveTo>
                  <a:cubicBezTo>
                    <a:pt x="154" y="0"/>
                    <a:pt x="129" y="11"/>
                    <a:pt x="108" y="21"/>
                  </a:cubicBezTo>
                  <a:cubicBezTo>
                    <a:pt x="83" y="34"/>
                    <a:pt x="1" y="116"/>
                    <a:pt x="45" y="147"/>
                  </a:cubicBezTo>
                  <a:cubicBezTo>
                    <a:pt x="64" y="153"/>
                    <a:pt x="70" y="160"/>
                    <a:pt x="77" y="179"/>
                  </a:cubicBezTo>
                  <a:cubicBezTo>
                    <a:pt x="83" y="201"/>
                    <a:pt x="95" y="210"/>
                    <a:pt x="111" y="210"/>
                  </a:cubicBezTo>
                  <a:cubicBezTo>
                    <a:pt x="162" y="210"/>
                    <a:pt x="247" y="115"/>
                    <a:pt x="247" y="72"/>
                  </a:cubicBezTo>
                  <a:cubicBezTo>
                    <a:pt x="247" y="59"/>
                    <a:pt x="247" y="40"/>
                    <a:pt x="241" y="27"/>
                  </a:cubicBezTo>
                  <a:cubicBezTo>
                    <a:pt x="234" y="8"/>
                    <a:pt x="215" y="2"/>
                    <a:pt x="196" y="2"/>
                  </a:cubicBezTo>
                  <a:cubicBezTo>
                    <a:pt x="191" y="1"/>
                    <a:pt x="185"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2626575" y="2481150"/>
              <a:ext cx="10475" cy="5925"/>
            </a:xfrm>
            <a:custGeom>
              <a:avLst/>
              <a:gdLst/>
              <a:ahLst/>
              <a:cxnLst/>
              <a:rect l="l" t="t" r="r" b="b"/>
              <a:pathLst>
                <a:path w="419" h="237" extrusionOk="0">
                  <a:moveTo>
                    <a:pt x="280" y="1"/>
                  </a:moveTo>
                  <a:cubicBezTo>
                    <a:pt x="273" y="1"/>
                    <a:pt x="266" y="1"/>
                    <a:pt x="259" y="3"/>
                  </a:cubicBezTo>
                  <a:cubicBezTo>
                    <a:pt x="240" y="9"/>
                    <a:pt x="227" y="9"/>
                    <a:pt x="208" y="15"/>
                  </a:cubicBezTo>
                  <a:cubicBezTo>
                    <a:pt x="158" y="28"/>
                    <a:pt x="0" y="179"/>
                    <a:pt x="114" y="223"/>
                  </a:cubicBezTo>
                  <a:cubicBezTo>
                    <a:pt x="132" y="230"/>
                    <a:pt x="151" y="236"/>
                    <a:pt x="170" y="236"/>
                  </a:cubicBezTo>
                  <a:cubicBezTo>
                    <a:pt x="175" y="236"/>
                    <a:pt x="179" y="237"/>
                    <a:pt x="183" y="237"/>
                  </a:cubicBezTo>
                  <a:cubicBezTo>
                    <a:pt x="305" y="237"/>
                    <a:pt x="419" y="1"/>
                    <a:pt x="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36;p2"/>
          <p:cNvGrpSpPr/>
          <p:nvPr/>
        </p:nvGrpSpPr>
        <p:grpSpPr>
          <a:xfrm rot="5400000">
            <a:off x="4295219" y="3043495"/>
            <a:ext cx="387678" cy="2302721"/>
            <a:chOff x="1535150" y="2784850"/>
            <a:chExt cx="114650" cy="451700"/>
          </a:xfrm>
        </p:grpSpPr>
        <p:sp>
          <p:nvSpPr>
            <p:cNvPr id="37" name="Google Shape;37;p2"/>
            <p:cNvSpPr/>
            <p:nvPr/>
          </p:nvSpPr>
          <p:spPr>
            <a:xfrm>
              <a:off x="1535150" y="2784850"/>
              <a:ext cx="114650" cy="451700"/>
            </a:xfrm>
            <a:custGeom>
              <a:avLst/>
              <a:gdLst/>
              <a:ahLst/>
              <a:cxnLst/>
              <a:rect l="l" t="t" r="r" b="b"/>
              <a:pathLst>
                <a:path w="4586" h="18068" extrusionOk="0">
                  <a:moveTo>
                    <a:pt x="2227" y="1"/>
                  </a:moveTo>
                  <a:cubicBezTo>
                    <a:pt x="1286" y="1"/>
                    <a:pt x="294" y="840"/>
                    <a:pt x="215" y="3193"/>
                  </a:cubicBezTo>
                  <a:cubicBezTo>
                    <a:pt x="170" y="4562"/>
                    <a:pt x="183" y="5930"/>
                    <a:pt x="158" y="7305"/>
                  </a:cubicBezTo>
                  <a:cubicBezTo>
                    <a:pt x="133" y="9084"/>
                    <a:pt x="13" y="10843"/>
                    <a:pt x="6" y="12622"/>
                  </a:cubicBezTo>
                  <a:cubicBezTo>
                    <a:pt x="0" y="16388"/>
                    <a:pt x="128" y="18068"/>
                    <a:pt x="1104" y="18068"/>
                  </a:cubicBezTo>
                  <a:cubicBezTo>
                    <a:pt x="1147" y="18068"/>
                    <a:pt x="1191" y="18065"/>
                    <a:pt x="1236" y="18058"/>
                  </a:cubicBezTo>
                  <a:cubicBezTo>
                    <a:pt x="3198" y="17794"/>
                    <a:pt x="3526" y="16412"/>
                    <a:pt x="3627" y="14918"/>
                  </a:cubicBezTo>
                  <a:cubicBezTo>
                    <a:pt x="3791" y="12401"/>
                    <a:pt x="3879" y="9714"/>
                    <a:pt x="3974" y="7261"/>
                  </a:cubicBezTo>
                  <a:cubicBezTo>
                    <a:pt x="4049" y="5287"/>
                    <a:pt x="4585" y="2997"/>
                    <a:pt x="3841" y="1099"/>
                  </a:cubicBezTo>
                  <a:cubicBezTo>
                    <a:pt x="3587" y="457"/>
                    <a:pt x="2920" y="1"/>
                    <a:pt x="22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603575" y="2822400"/>
              <a:ext cx="10275" cy="9500"/>
            </a:xfrm>
            <a:custGeom>
              <a:avLst/>
              <a:gdLst/>
              <a:ahLst/>
              <a:cxnLst/>
              <a:rect l="l" t="t" r="r" b="b"/>
              <a:pathLst>
                <a:path w="411" h="380" extrusionOk="0">
                  <a:moveTo>
                    <a:pt x="297" y="1"/>
                  </a:moveTo>
                  <a:cubicBezTo>
                    <a:pt x="183" y="13"/>
                    <a:pt x="82" y="83"/>
                    <a:pt x="38" y="190"/>
                  </a:cubicBezTo>
                  <a:cubicBezTo>
                    <a:pt x="0" y="266"/>
                    <a:pt x="7" y="379"/>
                    <a:pt x="120" y="379"/>
                  </a:cubicBezTo>
                  <a:cubicBezTo>
                    <a:pt x="234" y="367"/>
                    <a:pt x="328" y="297"/>
                    <a:pt x="379" y="190"/>
                  </a:cubicBezTo>
                  <a:cubicBezTo>
                    <a:pt x="410" y="121"/>
                    <a:pt x="410" y="1"/>
                    <a:pt x="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1610825" y="2836800"/>
              <a:ext cx="8375" cy="7550"/>
            </a:xfrm>
            <a:custGeom>
              <a:avLst/>
              <a:gdLst/>
              <a:ahLst/>
              <a:cxnLst/>
              <a:rect l="l" t="t" r="r" b="b"/>
              <a:pathLst>
                <a:path w="335" h="302" extrusionOk="0">
                  <a:moveTo>
                    <a:pt x="212" y="0"/>
                  </a:moveTo>
                  <a:cubicBezTo>
                    <a:pt x="191" y="0"/>
                    <a:pt x="171" y="2"/>
                    <a:pt x="152" y="5"/>
                  </a:cubicBezTo>
                  <a:cubicBezTo>
                    <a:pt x="101" y="18"/>
                    <a:pt x="1" y="100"/>
                    <a:pt x="26" y="169"/>
                  </a:cubicBezTo>
                  <a:cubicBezTo>
                    <a:pt x="11" y="237"/>
                    <a:pt x="30" y="301"/>
                    <a:pt x="95" y="301"/>
                  </a:cubicBezTo>
                  <a:cubicBezTo>
                    <a:pt x="114" y="301"/>
                    <a:pt x="137" y="295"/>
                    <a:pt x="164" y="282"/>
                  </a:cubicBezTo>
                  <a:cubicBezTo>
                    <a:pt x="221" y="257"/>
                    <a:pt x="272" y="207"/>
                    <a:pt x="297" y="150"/>
                  </a:cubicBezTo>
                  <a:cubicBezTo>
                    <a:pt x="316" y="112"/>
                    <a:pt x="335" y="18"/>
                    <a:pt x="272" y="5"/>
                  </a:cubicBezTo>
                  <a:cubicBezTo>
                    <a:pt x="253" y="2"/>
                    <a:pt x="232" y="0"/>
                    <a:pt x="2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1600900" y="2847325"/>
              <a:ext cx="12150" cy="7275"/>
            </a:xfrm>
            <a:custGeom>
              <a:avLst/>
              <a:gdLst/>
              <a:ahLst/>
              <a:cxnLst/>
              <a:rect l="l" t="t" r="r" b="b"/>
              <a:pathLst>
                <a:path w="486" h="291" extrusionOk="0">
                  <a:moveTo>
                    <a:pt x="316" y="0"/>
                  </a:moveTo>
                  <a:cubicBezTo>
                    <a:pt x="183" y="0"/>
                    <a:pt x="0" y="290"/>
                    <a:pt x="177" y="290"/>
                  </a:cubicBezTo>
                  <a:cubicBezTo>
                    <a:pt x="303" y="290"/>
                    <a:pt x="486" y="0"/>
                    <a:pt x="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1591125" y="2833450"/>
              <a:ext cx="7825" cy="6275"/>
            </a:xfrm>
            <a:custGeom>
              <a:avLst/>
              <a:gdLst/>
              <a:ahLst/>
              <a:cxnLst/>
              <a:rect l="l" t="t" r="r" b="b"/>
              <a:pathLst>
                <a:path w="313" h="251" extrusionOk="0">
                  <a:moveTo>
                    <a:pt x="236" y="0"/>
                  </a:moveTo>
                  <a:cubicBezTo>
                    <a:pt x="227" y="0"/>
                    <a:pt x="218" y="2"/>
                    <a:pt x="208" y="7"/>
                  </a:cubicBezTo>
                  <a:cubicBezTo>
                    <a:pt x="114" y="25"/>
                    <a:pt x="0" y="164"/>
                    <a:pt x="107" y="240"/>
                  </a:cubicBezTo>
                  <a:cubicBezTo>
                    <a:pt x="118" y="248"/>
                    <a:pt x="130" y="251"/>
                    <a:pt x="141" y="251"/>
                  </a:cubicBezTo>
                  <a:cubicBezTo>
                    <a:pt x="177" y="251"/>
                    <a:pt x="214" y="220"/>
                    <a:pt x="233" y="196"/>
                  </a:cubicBezTo>
                  <a:lnTo>
                    <a:pt x="246" y="177"/>
                  </a:lnTo>
                  <a:cubicBezTo>
                    <a:pt x="265" y="152"/>
                    <a:pt x="284" y="126"/>
                    <a:pt x="297" y="95"/>
                  </a:cubicBezTo>
                  <a:cubicBezTo>
                    <a:pt x="312" y="48"/>
                    <a:pt x="280" y="0"/>
                    <a:pt x="2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1586725" y="2802425"/>
              <a:ext cx="5650" cy="4675"/>
            </a:xfrm>
            <a:custGeom>
              <a:avLst/>
              <a:gdLst/>
              <a:ahLst/>
              <a:cxnLst/>
              <a:rect l="l" t="t" r="r" b="b"/>
              <a:pathLst>
                <a:path w="226" h="187" extrusionOk="0">
                  <a:moveTo>
                    <a:pt x="168" y="1"/>
                  </a:moveTo>
                  <a:cubicBezTo>
                    <a:pt x="157" y="1"/>
                    <a:pt x="145" y="4"/>
                    <a:pt x="132" y="11"/>
                  </a:cubicBezTo>
                  <a:cubicBezTo>
                    <a:pt x="107" y="24"/>
                    <a:pt x="82" y="43"/>
                    <a:pt x="63" y="62"/>
                  </a:cubicBezTo>
                  <a:cubicBezTo>
                    <a:pt x="0" y="124"/>
                    <a:pt x="26" y="187"/>
                    <a:pt x="78" y="187"/>
                  </a:cubicBezTo>
                  <a:cubicBezTo>
                    <a:pt x="99" y="187"/>
                    <a:pt x="125" y="176"/>
                    <a:pt x="151" y="150"/>
                  </a:cubicBezTo>
                  <a:cubicBezTo>
                    <a:pt x="170" y="131"/>
                    <a:pt x="189" y="106"/>
                    <a:pt x="201" y="81"/>
                  </a:cubicBezTo>
                  <a:cubicBezTo>
                    <a:pt x="226" y="37"/>
                    <a:pt x="205" y="1"/>
                    <a:pt x="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1550925" y="3002675"/>
              <a:ext cx="5525" cy="4500"/>
            </a:xfrm>
            <a:custGeom>
              <a:avLst/>
              <a:gdLst/>
              <a:ahLst/>
              <a:cxnLst/>
              <a:rect l="l" t="t" r="r" b="b"/>
              <a:pathLst>
                <a:path w="221" h="180" extrusionOk="0">
                  <a:moveTo>
                    <a:pt x="121" y="0"/>
                  </a:moveTo>
                  <a:cubicBezTo>
                    <a:pt x="91" y="0"/>
                    <a:pt x="54" y="33"/>
                    <a:pt x="44" y="49"/>
                  </a:cubicBezTo>
                  <a:cubicBezTo>
                    <a:pt x="38" y="55"/>
                    <a:pt x="38" y="62"/>
                    <a:pt x="31" y="74"/>
                  </a:cubicBezTo>
                  <a:cubicBezTo>
                    <a:pt x="1" y="120"/>
                    <a:pt x="7" y="179"/>
                    <a:pt x="55" y="179"/>
                  </a:cubicBezTo>
                  <a:cubicBezTo>
                    <a:pt x="66" y="179"/>
                    <a:pt x="79" y="176"/>
                    <a:pt x="94" y="169"/>
                  </a:cubicBezTo>
                  <a:cubicBezTo>
                    <a:pt x="139" y="150"/>
                    <a:pt x="221" y="55"/>
                    <a:pt x="151" y="11"/>
                  </a:cubicBezTo>
                  <a:lnTo>
                    <a:pt x="139" y="5"/>
                  </a:lnTo>
                  <a:cubicBezTo>
                    <a:pt x="133" y="2"/>
                    <a:pt x="127" y="0"/>
                    <a:pt x="1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1550425" y="2984650"/>
              <a:ext cx="7300" cy="4275"/>
            </a:xfrm>
            <a:custGeom>
              <a:avLst/>
              <a:gdLst/>
              <a:ahLst/>
              <a:cxnLst/>
              <a:rect l="l" t="t" r="r" b="b"/>
              <a:pathLst>
                <a:path w="292" h="171" extrusionOk="0">
                  <a:moveTo>
                    <a:pt x="184" y="1"/>
                  </a:moveTo>
                  <a:cubicBezTo>
                    <a:pt x="108" y="1"/>
                    <a:pt x="1" y="171"/>
                    <a:pt x="108" y="171"/>
                  </a:cubicBezTo>
                  <a:cubicBezTo>
                    <a:pt x="184" y="171"/>
                    <a:pt x="291" y="1"/>
                    <a:pt x="1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569525" y="2961650"/>
              <a:ext cx="9275" cy="7525"/>
            </a:xfrm>
            <a:custGeom>
              <a:avLst/>
              <a:gdLst/>
              <a:ahLst/>
              <a:cxnLst/>
              <a:rect l="l" t="t" r="r" b="b"/>
              <a:pathLst>
                <a:path w="371" h="301" extrusionOk="0">
                  <a:moveTo>
                    <a:pt x="259" y="1"/>
                  </a:moveTo>
                  <a:cubicBezTo>
                    <a:pt x="227" y="1"/>
                    <a:pt x="191" y="13"/>
                    <a:pt x="158" y="38"/>
                  </a:cubicBezTo>
                  <a:cubicBezTo>
                    <a:pt x="88" y="88"/>
                    <a:pt x="38" y="164"/>
                    <a:pt x="13" y="246"/>
                  </a:cubicBezTo>
                  <a:cubicBezTo>
                    <a:pt x="0" y="286"/>
                    <a:pt x="22" y="301"/>
                    <a:pt x="50" y="301"/>
                  </a:cubicBezTo>
                  <a:cubicBezTo>
                    <a:pt x="65" y="301"/>
                    <a:pt x="81" y="297"/>
                    <a:pt x="95" y="290"/>
                  </a:cubicBezTo>
                  <a:cubicBezTo>
                    <a:pt x="105" y="295"/>
                    <a:pt x="116" y="297"/>
                    <a:pt x="127" y="297"/>
                  </a:cubicBezTo>
                  <a:cubicBezTo>
                    <a:pt x="206" y="297"/>
                    <a:pt x="301" y="194"/>
                    <a:pt x="328" y="145"/>
                  </a:cubicBezTo>
                  <a:cubicBezTo>
                    <a:pt x="370" y="51"/>
                    <a:pt x="324" y="1"/>
                    <a:pt x="2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1588600" y="2976675"/>
              <a:ext cx="7750" cy="7225"/>
            </a:xfrm>
            <a:custGeom>
              <a:avLst/>
              <a:gdLst/>
              <a:ahLst/>
              <a:cxnLst/>
              <a:rect l="l" t="t" r="r" b="b"/>
              <a:pathLst>
                <a:path w="310" h="289" extrusionOk="0">
                  <a:moveTo>
                    <a:pt x="186" y="0"/>
                  </a:moveTo>
                  <a:cubicBezTo>
                    <a:pt x="170" y="0"/>
                    <a:pt x="155" y="2"/>
                    <a:pt x="139" y="4"/>
                  </a:cubicBezTo>
                  <a:cubicBezTo>
                    <a:pt x="82" y="4"/>
                    <a:pt x="0" y="80"/>
                    <a:pt x="19" y="143"/>
                  </a:cubicBezTo>
                  <a:cubicBezTo>
                    <a:pt x="38" y="187"/>
                    <a:pt x="19" y="219"/>
                    <a:pt x="51" y="263"/>
                  </a:cubicBezTo>
                  <a:cubicBezTo>
                    <a:pt x="62" y="281"/>
                    <a:pt x="78" y="288"/>
                    <a:pt x="96" y="288"/>
                  </a:cubicBezTo>
                  <a:cubicBezTo>
                    <a:pt x="161" y="288"/>
                    <a:pt x="257" y="195"/>
                    <a:pt x="271" y="156"/>
                  </a:cubicBezTo>
                  <a:lnTo>
                    <a:pt x="278" y="143"/>
                  </a:lnTo>
                  <a:cubicBezTo>
                    <a:pt x="290" y="99"/>
                    <a:pt x="309" y="36"/>
                    <a:pt x="252" y="11"/>
                  </a:cubicBezTo>
                  <a:cubicBezTo>
                    <a:pt x="230" y="3"/>
                    <a:pt x="208" y="0"/>
                    <a:pt x="1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1578975" y="3004975"/>
              <a:ext cx="6175" cy="4925"/>
            </a:xfrm>
            <a:custGeom>
              <a:avLst/>
              <a:gdLst/>
              <a:ahLst/>
              <a:cxnLst/>
              <a:rect l="l" t="t" r="r" b="b"/>
              <a:pathLst>
                <a:path w="247" h="197" extrusionOk="0">
                  <a:moveTo>
                    <a:pt x="136" y="0"/>
                  </a:moveTo>
                  <a:cubicBezTo>
                    <a:pt x="121" y="0"/>
                    <a:pt x="107" y="5"/>
                    <a:pt x="95" y="14"/>
                  </a:cubicBezTo>
                  <a:cubicBezTo>
                    <a:pt x="82" y="20"/>
                    <a:pt x="70" y="33"/>
                    <a:pt x="57" y="39"/>
                  </a:cubicBezTo>
                  <a:cubicBezTo>
                    <a:pt x="51" y="45"/>
                    <a:pt x="45" y="52"/>
                    <a:pt x="38" y="58"/>
                  </a:cubicBezTo>
                  <a:cubicBezTo>
                    <a:pt x="32" y="71"/>
                    <a:pt x="26" y="77"/>
                    <a:pt x="19" y="89"/>
                  </a:cubicBezTo>
                  <a:cubicBezTo>
                    <a:pt x="13" y="96"/>
                    <a:pt x="13" y="102"/>
                    <a:pt x="13" y="108"/>
                  </a:cubicBezTo>
                  <a:cubicBezTo>
                    <a:pt x="7" y="121"/>
                    <a:pt x="0" y="134"/>
                    <a:pt x="0" y="146"/>
                  </a:cubicBezTo>
                  <a:lnTo>
                    <a:pt x="0" y="153"/>
                  </a:lnTo>
                  <a:cubicBezTo>
                    <a:pt x="0" y="178"/>
                    <a:pt x="19" y="197"/>
                    <a:pt x="45" y="197"/>
                  </a:cubicBezTo>
                  <a:lnTo>
                    <a:pt x="57" y="197"/>
                  </a:lnTo>
                  <a:cubicBezTo>
                    <a:pt x="114" y="190"/>
                    <a:pt x="246" y="83"/>
                    <a:pt x="183" y="20"/>
                  </a:cubicBezTo>
                  <a:cubicBezTo>
                    <a:pt x="170" y="7"/>
                    <a:pt x="153" y="0"/>
                    <a:pt x="1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1574400" y="2987225"/>
              <a:ext cx="5775" cy="6075"/>
            </a:xfrm>
            <a:custGeom>
              <a:avLst/>
              <a:gdLst/>
              <a:ahLst/>
              <a:cxnLst/>
              <a:rect l="l" t="t" r="r" b="b"/>
              <a:pathLst>
                <a:path w="231" h="243" extrusionOk="0">
                  <a:moveTo>
                    <a:pt x="157" y="0"/>
                  </a:moveTo>
                  <a:cubicBezTo>
                    <a:pt x="149" y="0"/>
                    <a:pt x="141" y="2"/>
                    <a:pt x="133" y="5"/>
                  </a:cubicBezTo>
                  <a:cubicBezTo>
                    <a:pt x="64" y="24"/>
                    <a:pt x="7" y="80"/>
                    <a:pt x="1" y="156"/>
                  </a:cubicBezTo>
                  <a:cubicBezTo>
                    <a:pt x="1" y="194"/>
                    <a:pt x="1" y="213"/>
                    <a:pt x="26" y="232"/>
                  </a:cubicBezTo>
                  <a:cubicBezTo>
                    <a:pt x="38" y="239"/>
                    <a:pt x="51" y="243"/>
                    <a:pt x="64" y="243"/>
                  </a:cubicBezTo>
                  <a:cubicBezTo>
                    <a:pt x="105" y="243"/>
                    <a:pt x="147" y="210"/>
                    <a:pt x="171" y="181"/>
                  </a:cubicBezTo>
                  <a:cubicBezTo>
                    <a:pt x="190" y="150"/>
                    <a:pt x="209" y="112"/>
                    <a:pt x="215" y="80"/>
                  </a:cubicBezTo>
                  <a:cubicBezTo>
                    <a:pt x="231" y="38"/>
                    <a:pt x="198" y="0"/>
                    <a:pt x="1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1600250" y="2946500"/>
              <a:ext cx="9500" cy="8625"/>
            </a:xfrm>
            <a:custGeom>
              <a:avLst/>
              <a:gdLst/>
              <a:ahLst/>
              <a:cxnLst/>
              <a:rect l="l" t="t" r="r" b="b"/>
              <a:pathLst>
                <a:path w="380" h="345" extrusionOk="0">
                  <a:moveTo>
                    <a:pt x="244" y="1"/>
                  </a:moveTo>
                  <a:cubicBezTo>
                    <a:pt x="159" y="1"/>
                    <a:pt x="65" y="122"/>
                    <a:pt x="45" y="183"/>
                  </a:cubicBezTo>
                  <a:cubicBezTo>
                    <a:pt x="32" y="215"/>
                    <a:pt x="26" y="253"/>
                    <a:pt x="14" y="290"/>
                  </a:cubicBezTo>
                  <a:cubicBezTo>
                    <a:pt x="1" y="331"/>
                    <a:pt x="16" y="345"/>
                    <a:pt x="40" y="345"/>
                  </a:cubicBezTo>
                  <a:cubicBezTo>
                    <a:pt x="76" y="345"/>
                    <a:pt x="133" y="313"/>
                    <a:pt x="152" y="290"/>
                  </a:cubicBezTo>
                  <a:cubicBezTo>
                    <a:pt x="159" y="278"/>
                    <a:pt x="171" y="271"/>
                    <a:pt x="184" y="265"/>
                  </a:cubicBezTo>
                  <a:cubicBezTo>
                    <a:pt x="253" y="240"/>
                    <a:pt x="379" y="101"/>
                    <a:pt x="304" y="25"/>
                  </a:cubicBezTo>
                  <a:cubicBezTo>
                    <a:pt x="285" y="8"/>
                    <a:pt x="265" y="1"/>
                    <a:pt x="2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1565675" y="2932600"/>
              <a:ext cx="4825" cy="4900"/>
            </a:xfrm>
            <a:custGeom>
              <a:avLst/>
              <a:gdLst/>
              <a:ahLst/>
              <a:cxnLst/>
              <a:rect l="l" t="t" r="r" b="b"/>
              <a:pathLst>
                <a:path w="193" h="196" extrusionOk="0">
                  <a:moveTo>
                    <a:pt x="143" y="1"/>
                  </a:moveTo>
                  <a:cubicBezTo>
                    <a:pt x="87" y="1"/>
                    <a:pt x="1" y="65"/>
                    <a:pt x="9" y="127"/>
                  </a:cubicBezTo>
                  <a:cubicBezTo>
                    <a:pt x="9" y="134"/>
                    <a:pt x="9" y="146"/>
                    <a:pt x="9" y="153"/>
                  </a:cubicBezTo>
                  <a:cubicBezTo>
                    <a:pt x="15" y="184"/>
                    <a:pt x="32" y="196"/>
                    <a:pt x="53" y="196"/>
                  </a:cubicBezTo>
                  <a:cubicBezTo>
                    <a:pt x="80" y="196"/>
                    <a:pt x="114" y="177"/>
                    <a:pt x="141" y="153"/>
                  </a:cubicBezTo>
                  <a:cubicBezTo>
                    <a:pt x="141" y="154"/>
                    <a:pt x="141" y="155"/>
                    <a:pt x="142" y="155"/>
                  </a:cubicBezTo>
                  <a:cubicBezTo>
                    <a:pt x="143" y="155"/>
                    <a:pt x="146" y="148"/>
                    <a:pt x="160" y="134"/>
                  </a:cubicBezTo>
                  <a:cubicBezTo>
                    <a:pt x="160" y="134"/>
                    <a:pt x="160" y="127"/>
                    <a:pt x="160" y="127"/>
                  </a:cubicBezTo>
                  <a:cubicBezTo>
                    <a:pt x="167" y="115"/>
                    <a:pt x="173" y="102"/>
                    <a:pt x="173" y="90"/>
                  </a:cubicBezTo>
                  <a:lnTo>
                    <a:pt x="179" y="96"/>
                  </a:lnTo>
                  <a:cubicBezTo>
                    <a:pt x="186" y="83"/>
                    <a:pt x="186" y="77"/>
                    <a:pt x="186" y="64"/>
                  </a:cubicBezTo>
                  <a:cubicBezTo>
                    <a:pt x="192" y="19"/>
                    <a:pt x="172"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1576300" y="3116100"/>
              <a:ext cx="6775" cy="6225"/>
            </a:xfrm>
            <a:custGeom>
              <a:avLst/>
              <a:gdLst/>
              <a:ahLst/>
              <a:cxnLst/>
              <a:rect l="l" t="t" r="r" b="b"/>
              <a:pathLst>
                <a:path w="271" h="249" extrusionOk="0">
                  <a:moveTo>
                    <a:pt x="193" y="1"/>
                  </a:moveTo>
                  <a:cubicBezTo>
                    <a:pt x="186" y="1"/>
                    <a:pt x="178" y="1"/>
                    <a:pt x="171" y="3"/>
                  </a:cubicBezTo>
                  <a:cubicBezTo>
                    <a:pt x="95" y="28"/>
                    <a:pt x="38" y="85"/>
                    <a:pt x="19" y="154"/>
                  </a:cubicBezTo>
                  <a:cubicBezTo>
                    <a:pt x="1" y="218"/>
                    <a:pt x="39" y="249"/>
                    <a:pt x="86" y="249"/>
                  </a:cubicBezTo>
                  <a:cubicBezTo>
                    <a:pt x="103" y="249"/>
                    <a:pt x="122" y="245"/>
                    <a:pt x="139" y="236"/>
                  </a:cubicBezTo>
                  <a:cubicBezTo>
                    <a:pt x="196" y="211"/>
                    <a:pt x="240" y="167"/>
                    <a:pt x="259" y="103"/>
                  </a:cubicBezTo>
                  <a:cubicBezTo>
                    <a:pt x="270" y="47"/>
                    <a:pt x="251" y="1"/>
                    <a:pt x="1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1569850" y="3098575"/>
              <a:ext cx="6000" cy="3950"/>
            </a:xfrm>
            <a:custGeom>
              <a:avLst/>
              <a:gdLst/>
              <a:ahLst/>
              <a:cxnLst/>
              <a:rect l="l" t="t" r="r" b="b"/>
              <a:pathLst>
                <a:path w="240" h="158" extrusionOk="0">
                  <a:moveTo>
                    <a:pt x="194" y="1"/>
                  </a:moveTo>
                  <a:cubicBezTo>
                    <a:pt x="190" y="1"/>
                    <a:pt x="186" y="2"/>
                    <a:pt x="183" y="3"/>
                  </a:cubicBezTo>
                  <a:lnTo>
                    <a:pt x="164" y="3"/>
                  </a:lnTo>
                  <a:cubicBezTo>
                    <a:pt x="157" y="2"/>
                    <a:pt x="151" y="1"/>
                    <a:pt x="145" y="1"/>
                  </a:cubicBezTo>
                  <a:cubicBezTo>
                    <a:pt x="55" y="1"/>
                    <a:pt x="1" y="157"/>
                    <a:pt x="77" y="157"/>
                  </a:cubicBezTo>
                  <a:cubicBezTo>
                    <a:pt x="82" y="157"/>
                    <a:pt x="88" y="156"/>
                    <a:pt x="94" y="155"/>
                  </a:cubicBezTo>
                  <a:cubicBezTo>
                    <a:pt x="138" y="149"/>
                    <a:pt x="189" y="117"/>
                    <a:pt x="214" y="73"/>
                  </a:cubicBezTo>
                  <a:cubicBezTo>
                    <a:pt x="220" y="67"/>
                    <a:pt x="239" y="41"/>
                    <a:pt x="227" y="22"/>
                  </a:cubicBezTo>
                  <a:lnTo>
                    <a:pt x="220" y="16"/>
                  </a:lnTo>
                  <a:cubicBezTo>
                    <a:pt x="216" y="7"/>
                    <a:pt x="204" y="1"/>
                    <a:pt x="1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1598325" y="3074900"/>
              <a:ext cx="8175" cy="6750"/>
            </a:xfrm>
            <a:custGeom>
              <a:avLst/>
              <a:gdLst/>
              <a:ahLst/>
              <a:cxnLst/>
              <a:rect l="l" t="t" r="r" b="b"/>
              <a:pathLst>
                <a:path w="327" h="270" extrusionOk="0">
                  <a:moveTo>
                    <a:pt x="246" y="1"/>
                  </a:moveTo>
                  <a:cubicBezTo>
                    <a:pt x="212" y="1"/>
                    <a:pt x="171" y="14"/>
                    <a:pt x="141" y="30"/>
                  </a:cubicBezTo>
                  <a:cubicBezTo>
                    <a:pt x="78" y="74"/>
                    <a:pt x="34" y="137"/>
                    <a:pt x="15" y="213"/>
                  </a:cubicBezTo>
                  <a:cubicBezTo>
                    <a:pt x="0" y="247"/>
                    <a:pt x="12" y="269"/>
                    <a:pt x="38" y="269"/>
                  </a:cubicBezTo>
                  <a:cubicBezTo>
                    <a:pt x="46" y="269"/>
                    <a:pt x="55" y="267"/>
                    <a:pt x="65" y="263"/>
                  </a:cubicBezTo>
                  <a:cubicBezTo>
                    <a:pt x="72" y="257"/>
                    <a:pt x="78" y="257"/>
                    <a:pt x="84" y="250"/>
                  </a:cubicBezTo>
                  <a:lnTo>
                    <a:pt x="84" y="257"/>
                  </a:lnTo>
                  <a:cubicBezTo>
                    <a:pt x="97" y="264"/>
                    <a:pt x="110" y="267"/>
                    <a:pt x="124" y="267"/>
                  </a:cubicBezTo>
                  <a:cubicBezTo>
                    <a:pt x="205" y="267"/>
                    <a:pt x="294" y="152"/>
                    <a:pt x="305" y="93"/>
                  </a:cubicBezTo>
                  <a:cubicBezTo>
                    <a:pt x="327" y="24"/>
                    <a:pt x="292" y="1"/>
                    <a:pt x="2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1608150" y="3099675"/>
              <a:ext cx="4900" cy="6950"/>
            </a:xfrm>
            <a:custGeom>
              <a:avLst/>
              <a:gdLst/>
              <a:ahLst/>
              <a:cxnLst/>
              <a:rect l="l" t="t" r="r" b="b"/>
              <a:pathLst>
                <a:path w="196" h="278" extrusionOk="0">
                  <a:moveTo>
                    <a:pt x="127" y="0"/>
                  </a:moveTo>
                  <a:cubicBezTo>
                    <a:pt x="90" y="0"/>
                    <a:pt x="41" y="57"/>
                    <a:pt x="32" y="86"/>
                  </a:cubicBezTo>
                  <a:cubicBezTo>
                    <a:pt x="7" y="136"/>
                    <a:pt x="0" y="193"/>
                    <a:pt x="7" y="243"/>
                  </a:cubicBezTo>
                  <a:cubicBezTo>
                    <a:pt x="13" y="268"/>
                    <a:pt x="27" y="278"/>
                    <a:pt x="45" y="278"/>
                  </a:cubicBezTo>
                  <a:cubicBezTo>
                    <a:pt x="95" y="278"/>
                    <a:pt x="174" y="199"/>
                    <a:pt x="183" y="161"/>
                  </a:cubicBezTo>
                  <a:cubicBezTo>
                    <a:pt x="196" y="117"/>
                    <a:pt x="183" y="67"/>
                    <a:pt x="158" y="23"/>
                  </a:cubicBezTo>
                  <a:cubicBezTo>
                    <a:pt x="150" y="7"/>
                    <a:pt x="139" y="0"/>
                    <a:pt x="1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1599125" y="3132900"/>
              <a:ext cx="8250" cy="6000"/>
            </a:xfrm>
            <a:custGeom>
              <a:avLst/>
              <a:gdLst/>
              <a:ahLst/>
              <a:cxnLst/>
              <a:rect l="l" t="t" r="r" b="b"/>
              <a:pathLst>
                <a:path w="330" h="240" extrusionOk="0">
                  <a:moveTo>
                    <a:pt x="169" y="1"/>
                  </a:moveTo>
                  <a:cubicBezTo>
                    <a:pt x="133" y="1"/>
                    <a:pt x="100" y="36"/>
                    <a:pt x="84" y="62"/>
                  </a:cubicBezTo>
                  <a:lnTo>
                    <a:pt x="52" y="94"/>
                  </a:lnTo>
                  <a:cubicBezTo>
                    <a:pt x="0" y="156"/>
                    <a:pt x="21" y="239"/>
                    <a:pt x="89" y="239"/>
                  </a:cubicBezTo>
                  <a:cubicBezTo>
                    <a:pt x="104" y="239"/>
                    <a:pt x="121" y="235"/>
                    <a:pt x="141" y="226"/>
                  </a:cubicBezTo>
                  <a:cubicBezTo>
                    <a:pt x="185" y="207"/>
                    <a:pt x="330" y="50"/>
                    <a:pt x="216" y="12"/>
                  </a:cubicBezTo>
                  <a:lnTo>
                    <a:pt x="191" y="5"/>
                  </a:lnTo>
                  <a:cubicBezTo>
                    <a:pt x="184" y="2"/>
                    <a:pt x="176" y="1"/>
                    <a:pt x="1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1594425" y="3096475"/>
              <a:ext cx="4975" cy="4100"/>
            </a:xfrm>
            <a:custGeom>
              <a:avLst/>
              <a:gdLst/>
              <a:ahLst/>
              <a:cxnLst/>
              <a:rect l="l" t="t" r="r" b="b"/>
              <a:pathLst>
                <a:path w="199" h="164" extrusionOk="0">
                  <a:moveTo>
                    <a:pt x="139" y="0"/>
                  </a:moveTo>
                  <a:cubicBezTo>
                    <a:pt x="96" y="0"/>
                    <a:pt x="40" y="19"/>
                    <a:pt x="19" y="43"/>
                  </a:cubicBezTo>
                  <a:cubicBezTo>
                    <a:pt x="7" y="69"/>
                    <a:pt x="1" y="94"/>
                    <a:pt x="1" y="125"/>
                  </a:cubicBezTo>
                  <a:cubicBezTo>
                    <a:pt x="3" y="153"/>
                    <a:pt x="18" y="164"/>
                    <a:pt x="38" y="164"/>
                  </a:cubicBezTo>
                  <a:cubicBezTo>
                    <a:pt x="66" y="164"/>
                    <a:pt x="104" y="141"/>
                    <a:pt x="127" y="119"/>
                  </a:cubicBezTo>
                  <a:cubicBezTo>
                    <a:pt x="158" y="106"/>
                    <a:pt x="177" y="75"/>
                    <a:pt x="190" y="43"/>
                  </a:cubicBezTo>
                  <a:cubicBezTo>
                    <a:pt x="198" y="12"/>
                    <a:pt x="173" y="0"/>
                    <a:pt x="1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1584750" y="3172225"/>
              <a:ext cx="8750" cy="5875"/>
            </a:xfrm>
            <a:custGeom>
              <a:avLst/>
              <a:gdLst/>
              <a:ahLst/>
              <a:cxnLst/>
              <a:rect l="l" t="t" r="r" b="b"/>
              <a:pathLst>
                <a:path w="350" h="235" extrusionOk="0">
                  <a:moveTo>
                    <a:pt x="211" y="1"/>
                  </a:moveTo>
                  <a:cubicBezTo>
                    <a:pt x="123" y="1"/>
                    <a:pt x="1" y="116"/>
                    <a:pt x="60" y="198"/>
                  </a:cubicBezTo>
                  <a:lnTo>
                    <a:pt x="66" y="211"/>
                  </a:lnTo>
                  <a:cubicBezTo>
                    <a:pt x="79" y="228"/>
                    <a:pt x="95" y="235"/>
                    <a:pt x="112" y="235"/>
                  </a:cubicBezTo>
                  <a:cubicBezTo>
                    <a:pt x="208" y="235"/>
                    <a:pt x="349" y="24"/>
                    <a:pt x="243" y="3"/>
                  </a:cubicBezTo>
                  <a:lnTo>
                    <a:pt x="230" y="3"/>
                  </a:lnTo>
                  <a:cubicBezTo>
                    <a:pt x="224" y="2"/>
                    <a:pt x="218" y="1"/>
                    <a:pt x="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1569825" y="3212325"/>
              <a:ext cx="12650" cy="7450"/>
            </a:xfrm>
            <a:custGeom>
              <a:avLst/>
              <a:gdLst/>
              <a:ahLst/>
              <a:cxnLst/>
              <a:rect l="l" t="t" r="r" b="b"/>
              <a:pathLst>
                <a:path w="506" h="298" extrusionOk="0">
                  <a:moveTo>
                    <a:pt x="322" y="1"/>
                  </a:moveTo>
                  <a:cubicBezTo>
                    <a:pt x="190" y="1"/>
                    <a:pt x="1" y="297"/>
                    <a:pt x="184" y="297"/>
                  </a:cubicBezTo>
                  <a:cubicBezTo>
                    <a:pt x="316" y="297"/>
                    <a:pt x="505" y="1"/>
                    <a:pt x="3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1555950" y="3199675"/>
              <a:ext cx="6650" cy="7025"/>
            </a:xfrm>
            <a:custGeom>
              <a:avLst/>
              <a:gdLst/>
              <a:ahLst/>
              <a:cxnLst/>
              <a:rect l="l" t="t" r="r" b="b"/>
              <a:pathLst>
                <a:path w="266" h="281" extrusionOk="0">
                  <a:moveTo>
                    <a:pt x="212" y="1"/>
                  </a:moveTo>
                  <a:cubicBezTo>
                    <a:pt x="160" y="1"/>
                    <a:pt x="88" y="58"/>
                    <a:pt x="70" y="84"/>
                  </a:cubicBezTo>
                  <a:cubicBezTo>
                    <a:pt x="64" y="97"/>
                    <a:pt x="64" y="103"/>
                    <a:pt x="57" y="109"/>
                  </a:cubicBezTo>
                  <a:cubicBezTo>
                    <a:pt x="20" y="160"/>
                    <a:pt x="1" y="223"/>
                    <a:pt x="57" y="261"/>
                  </a:cubicBezTo>
                  <a:cubicBezTo>
                    <a:pt x="83" y="273"/>
                    <a:pt x="108" y="280"/>
                    <a:pt x="127" y="280"/>
                  </a:cubicBezTo>
                  <a:cubicBezTo>
                    <a:pt x="131" y="281"/>
                    <a:pt x="136" y="281"/>
                    <a:pt x="140" y="281"/>
                  </a:cubicBezTo>
                  <a:cubicBezTo>
                    <a:pt x="198" y="281"/>
                    <a:pt x="253" y="206"/>
                    <a:pt x="259" y="154"/>
                  </a:cubicBezTo>
                  <a:cubicBezTo>
                    <a:pt x="266" y="116"/>
                    <a:pt x="266" y="78"/>
                    <a:pt x="259" y="40"/>
                  </a:cubicBezTo>
                  <a:cubicBezTo>
                    <a:pt x="252" y="11"/>
                    <a:pt x="234" y="1"/>
                    <a:pt x="2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1581975" y="3196875"/>
              <a:ext cx="6950" cy="5575"/>
            </a:xfrm>
            <a:custGeom>
              <a:avLst/>
              <a:gdLst/>
              <a:ahLst/>
              <a:cxnLst/>
              <a:rect l="l" t="t" r="r" b="b"/>
              <a:pathLst>
                <a:path w="278" h="223" extrusionOk="0">
                  <a:moveTo>
                    <a:pt x="150" y="0"/>
                  </a:moveTo>
                  <a:cubicBezTo>
                    <a:pt x="126" y="0"/>
                    <a:pt x="103" y="7"/>
                    <a:pt x="82" y="20"/>
                  </a:cubicBezTo>
                  <a:cubicBezTo>
                    <a:pt x="32" y="45"/>
                    <a:pt x="0" y="95"/>
                    <a:pt x="7" y="158"/>
                  </a:cubicBezTo>
                  <a:cubicBezTo>
                    <a:pt x="0" y="158"/>
                    <a:pt x="0" y="165"/>
                    <a:pt x="7" y="165"/>
                  </a:cubicBezTo>
                  <a:cubicBezTo>
                    <a:pt x="0" y="209"/>
                    <a:pt x="26" y="223"/>
                    <a:pt x="57" y="223"/>
                  </a:cubicBezTo>
                  <a:cubicBezTo>
                    <a:pt x="89" y="223"/>
                    <a:pt x="126" y="209"/>
                    <a:pt x="145" y="196"/>
                  </a:cubicBezTo>
                  <a:cubicBezTo>
                    <a:pt x="183" y="165"/>
                    <a:pt x="278" y="39"/>
                    <a:pt x="190" y="7"/>
                  </a:cubicBezTo>
                  <a:cubicBezTo>
                    <a:pt x="176" y="3"/>
                    <a:pt x="163" y="0"/>
                    <a:pt x="1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1568575" y="3196875"/>
              <a:ext cx="8050" cy="4750"/>
            </a:xfrm>
            <a:custGeom>
              <a:avLst/>
              <a:gdLst/>
              <a:ahLst/>
              <a:cxnLst/>
              <a:rect l="l" t="t" r="r" b="b"/>
              <a:pathLst>
                <a:path w="322" h="190" extrusionOk="0">
                  <a:moveTo>
                    <a:pt x="208" y="1"/>
                  </a:moveTo>
                  <a:cubicBezTo>
                    <a:pt x="120" y="1"/>
                    <a:pt x="0" y="190"/>
                    <a:pt x="114" y="190"/>
                  </a:cubicBezTo>
                  <a:cubicBezTo>
                    <a:pt x="202" y="190"/>
                    <a:pt x="322" y="1"/>
                    <a:pt x="2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1556500" y="3171500"/>
              <a:ext cx="6100" cy="5650"/>
            </a:xfrm>
            <a:custGeom>
              <a:avLst/>
              <a:gdLst/>
              <a:ahLst/>
              <a:cxnLst/>
              <a:rect l="l" t="t" r="r" b="b"/>
              <a:pathLst>
                <a:path w="244" h="226" extrusionOk="0">
                  <a:moveTo>
                    <a:pt x="185" y="1"/>
                  </a:moveTo>
                  <a:cubicBezTo>
                    <a:pt x="167" y="1"/>
                    <a:pt x="148" y="7"/>
                    <a:pt x="136" y="13"/>
                  </a:cubicBezTo>
                  <a:cubicBezTo>
                    <a:pt x="73" y="38"/>
                    <a:pt x="29" y="89"/>
                    <a:pt x="17" y="152"/>
                  </a:cubicBezTo>
                  <a:cubicBezTo>
                    <a:pt x="1" y="189"/>
                    <a:pt x="33" y="226"/>
                    <a:pt x="70" y="226"/>
                  </a:cubicBezTo>
                  <a:cubicBezTo>
                    <a:pt x="78" y="226"/>
                    <a:pt x="85" y="224"/>
                    <a:pt x="92" y="221"/>
                  </a:cubicBezTo>
                  <a:cubicBezTo>
                    <a:pt x="136" y="208"/>
                    <a:pt x="174" y="177"/>
                    <a:pt x="199" y="133"/>
                  </a:cubicBezTo>
                  <a:cubicBezTo>
                    <a:pt x="204" y="128"/>
                    <a:pt x="208" y="124"/>
                    <a:pt x="206" y="124"/>
                  </a:cubicBezTo>
                  <a:cubicBezTo>
                    <a:pt x="205" y="124"/>
                    <a:pt x="203" y="125"/>
                    <a:pt x="199" y="126"/>
                  </a:cubicBezTo>
                  <a:cubicBezTo>
                    <a:pt x="218" y="107"/>
                    <a:pt x="244" y="82"/>
                    <a:pt x="237" y="57"/>
                  </a:cubicBezTo>
                  <a:lnTo>
                    <a:pt x="231" y="32"/>
                  </a:lnTo>
                  <a:cubicBezTo>
                    <a:pt x="224" y="8"/>
                    <a:pt x="205" y="1"/>
                    <a:pt x="1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1607525" y="3117575"/>
              <a:ext cx="11200" cy="10425"/>
            </a:xfrm>
            <a:custGeom>
              <a:avLst/>
              <a:gdLst/>
              <a:ahLst/>
              <a:cxnLst/>
              <a:rect l="l" t="t" r="r" b="b"/>
              <a:pathLst>
                <a:path w="448" h="417" extrusionOk="0">
                  <a:moveTo>
                    <a:pt x="328" y="0"/>
                  </a:moveTo>
                  <a:cubicBezTo>
                    <a:pt x="202" y="13"/>
                    <a:pt x="95" y="89"/>
                    <a:pt x="44" y="208"/>
                  </a:cubicBezTo>
                  <a:cubicBezTo>
                    <a:pt x="0" y="284"/>
                    <a:pt x="6" y="417"/>
                    <a:pt x="126" y="417"/>
                  </a:cubicBezTo>
                  <a:cubicBezTo>
                    <a:pt x="252" y="404"/>
                    <a:pt x="360" y="328"/>
                    <a:pt x="410" y="208"/>
                  </a:cubicBezTo>
                  <a:cubicBezTo>
                    <a:pt x="448" y="126"/>
                    <a:pt x="448" y="0"/>
                    <a:pt x="3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1561325" y="3005000"/>
              <a:ext cx="12000" cy="11200"/>
            </a:xfrm>
            <a:custGeom>
              <a:avLst/>
              <a:gdLst/>
              <a:ahLst/>
              <a:cxnLst/>
              <a:rect l="l" t="t" r="r" b="b"/>
              <a:pathLst>
                <a:path w="480" h="448" extrusionOk="0">
                  <a:moveTo>
                    <a:pt x="347" y="0"/>
                  </a:moveTo>
                  <a:cubicBezTo>
                    <a:pt x="215" y="13"/>
                    <a:pt x="95" y="95"/>
                    <a:pt x="44" y="221"/>
                  </a:cubicBezTo>
                  <a:cubicBezTo>
                    <a:pt x="0" y="309"/>
                    <a:pt x="0" y="448"/>
                    <a:pt x="133" y="448"/>
                  </a:cubicBezTo>
                  <a:cubicBezTo>
                    <a:pt x="265" y="435"/>
                    <a:pt x="379" y="347"/>
                    <a:pt x="435" y="227"/>
                  </a:cubicBezTo>
                  <a:cubicBezTo>
                    <a:pt x="479" y="139"/>
                    <a:pt x="479" y="0"/>
                    <a:pt x="3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1549500" y="2961325"/>
              <a:ext cx="7275" cy="6800"/>
            </a:xfrm>
            <a:custGeom>
              <a:avLst/>
              <a:gdLst/>
              <a:ahLst/>
              <a:cxnLst/>
              <a:rect l="l" t="t" r="r" b="b"/>
              <a:pathLst>
                <a:path w="291" h="272" extrusionOk="0">
                  <a:moveTo>
                    <a:pt x="215" y="0"/>
                  </a:moveTo>
                  <a:cubicBezTo>
                    <a:pt x="133" y="6"/>
                    <a:pt x="63" y="57"/>
                    <a:pt x="25" y="133"/>
                  </a:cubicBezTo>
                  <a:cubicBezTo>
                    <a:pt x="0" y="189"/>
                    <a:pt x="6" y="271"/>
                    <a:pt x="82" y="271"/>
                  </a:cubicBezTo>
                  <a:cubicBezTo>
                    <a:pt x="164" y="265"/>
                    <a:pt x="233" y="215"/>
                    <a:pt x="265" y="139"/>
                  </a:cubicBezTo>
                  <a:cubicBezTo>
                    <a:pt x="290" y="82"/>
                    <a:pt x="290" y="0"/>
                    <a:pt x="2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1581825" y="2817350"/>
              <a:ext cx="7100" cy="5875"/>
            </a:xfrm>
            <a:custGeom>
              <a:avLst/>
              <a:gdLst/>
              <a:ahLst/>
              <a:cxnLst/>
              <a:rect l="l" t="t" r="r" b="b"/>
              <a:pathLst>
                <a:path w="284" h="235" extrusionOk="0">
                  <a:moveTo>
                    <a:pt x="213" y="0"/>
                  </a:moveTo>
                  <a:cubicBezTo>
                    <a:pt x="175" y="0"/>
                    <a:pt x="133" y="37"/>
                    <a:pt x="107" y="58"/>
                  </a:cubicBezTo>
                  <a:lnTo>
                    <a:pt x="101" y="64"/>
                  </a:lnTo>
                  <a:cubicBezTo>
                    <a:pt x="63" y="102"/>
                    <a:pt x="0" y="234"/>
                    <a:pt x="107" y="234"/>
                  </a:cubicBezTo>
                  <a:cubicBezTo>
                    <a:pt x="177" y="228"/>
                    <a:pt x="240" y="177"/>
                    <a:pt x="271" y="108"/>
                  </a:cubicBezTo>
                  <a:cubicBezTo>
                    <a:pt x="284" y="89"/>
                    <a:pt x="284" y="58"/>
                    <a:pt x="271" y="32"/>
                  </a:cubicBezTo>
                  <a:cubicBezTo>
                    <a:pt x="259" y="20"/>
                    <a:pt x="252" y="14"/>
                    <a:pt x="240" y="7"/>
                  </a:cubicBezTo>
                  <a:cubicBezTo>
                    <a:pt x="231" y="2"/>
                    <a:pt x="222" y="0"/>
                    <a:pt x="2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2"/>
          <p:cNvGrpSpPr/>
          <p:nvPr/>
        </p:nvGrpSpPr>
        <p:grpSpPr>
          <a:xfrm>
            <a:off x="2481699" y="896889"/>
            <a:ext cx="1900522" cy="1472882"/>
            <a:chOff x="1891175" y="2586225"/>
            <a:chExt cx="212100" cy="164375"/>
          </a:xfrm>
        </p:grpSpPr>
        <p:sp>
          <p:nvSpPr>
            <p:cNvPr id="68" name="Google Shape;68;p2"/>
            <p:cNvSpPr/>
            <p:nvPr/>
          </p:nvSpPr>
          <p:spPr>
            <a:xfrm>
              <a:off x="1891175" y="2586225"/>
              <a:ext cx="212100" cy="164375"/>
            </a:xfrm>
            <a:custGeom>
              <a:avLst/>
              <a:gdLst/>
              <a:ahLst/>
              <a:cxnLst/>
              <a:rect l="l" t="t" r="r" b="b"/>
              <a:pathLst>
                <a:path w="8484" h="6575" extrusionOk="0">
                  <a:moveTo>
                    <a:pt x="5004" y="0"/>
                  </a:moveTo>
                  <a:cubicBezTo>
                    <a:pt x="2188" y="0"/>
                    <a:pt x="0" y="2940"/>
                    <a:pt x="1646" y="5518"/>
                  </a:cubicBezTo>
                  <a:cubicBezTo>
                    <a:pt x="2131" y="6278"/>
                    <a:pt x="3024" y="6575"/>
                    <a:pt x="3970" y="6575"/>
                  </a:cubicBezTo>
                  <a:cubicBezTo>
                    <a:pt x="5066" y="6575"/>
                    <a:pt x="6235" y="6177"/>
                    <a:pt x="6925" y="5638"/>
                  </a:cubicBezTo>
                  <a:cubicBezTo>
                    <a:pt x="8332" y="4547"/>
                    <a:pt x="8483" y="769"/>
                    <a:pt x="6061" y="139"/>
                  </a:cubicBezTo>
                  <a:cubicBezTo>
                    <a:pt x="5703" y="44"/>
                    <a:pt x="5349" y="0"/>
                    <a:pt x="50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2039375" y="2650525"/>
              <a:ext cx="7925" cy="6675"/>
            </a:xfrm>
            <a:custGeom>
              <a:avLst/>
              <a:gdLst/>
              <a:ahLst/>
              <a:cxnLst/>
              <a:rect l="l" t="t" r="r" b="b"/>
              <a:pathLst>
                <a:path w="317" h="267" extrusionOk="0">
                  <a:moveTo>
                    <a:pt x="212" y="0"/>
                  </a:moveTo>
                  <a:cubicBezTo>
                    <a:pt x="147" y="0"/>
                    <a:pt x="88" y="40"/>
                    <a:pt x="58" y="96"/>
                  </a:cubicBezTo>
                  <a:cubicBezTo>
                    <a:pt x="26" y="146"/>
                    <a:pt x="1" y="216"/>
                    <a:pt x="64" y="253"/>
                  </a:cubicBezTo>
                  <a:cubicBezTo>
                    <a:pt x="77" y="266"/>
                    <a:pt x="95" y="266"/>
                    <a:pt x="114" y="266"/>
                  </a:cubicBezTo>
                  <a:cubicBezTo>
                    <a:pt x="196" y="260"/>
                    <a:pt x="259" y="197"/>
                    <a:pt x="272" y="121"/>
                  </a:cubicBezTo>
                  <a:cubicBezTo>
                    <a:pt x="304" y="71"/>
                    <a:pt x="316" y="26"/>
                    <a:pt x="259" y="7"/>
                  </a:cubicBezTo>
                  <a:cubicBezTo>
                    <a:pt x="244" y="3"/>
                    <a:pt x="228" y="0"/>
                    <a:pt x="2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2050000" y="2649275"/>
              <a:ext cx="12425" cy="7925"/>
            </a:xfrm>
            <a:custGeom>
              <a:avLst/>
              <a:gdLst/>
              <a:ahLst/>
              <a:cxnLst/>
              <a:rect l="l" t="t" r="r" b="b"/>
              <a:pathLst>
                <a:path w="497" h="317" extrusionOk="0">
                  <a:moveTo>
                    <a:pt x="402" y="1"/>
                  </a:moveTo>
                  <a:cubicBezTo>
                    <a:pt x="276" y="7"/>
                    <a:pt x="162" y="64"/>
                    <a:pt x="74" y="152"/>
                  </a:cubicBezTo>
                  <a:cubicBezTo>
                    <a:pt x="0" y="221"/>
                    <a:pt x="19" y="317"/>
                    <a:pt x="90" y="317"/>
                  </a:cubicBezTo>
                  <a:cubicBezTo>
                    <a:pt x="110" y="317"/>
                    <a:pt x="135" y="309"/>
                    <a:pt x="162" y="291"/>
                  </a:cubicBezTo>
                  <a:lnTo>
                    <a:pt x="162" y="291"/>
                  </a:lnTo>
                  <a:cubicBezTo>
                    <a:pt x="143" y="303"/>
                    <a:pt x="238" y="310"/>
                    <a:pt x="251" y="310"/>
                  </a:cubicBezTo>
                  <a:cubicBezTo>
                    <a:pt x="345" y="297"/>
                    <a:pt x="427" y="240"/>
                    <a:pt x="465" y="152"/>
                  </a:cubicBezTo>
                  <a:cubicBezTo>
                    <a:pt x="497" y="95"/>
                    <a:pt x="490" y="1"/>
                    <a:pt x="4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2056325" y="2663150"/>
              <a:ext cx="7375" cy="6975"/>
            </a:xfrm>
            <a:custGeom>
              <a:avLst/>
              <a:gdLst/>
              <a:ahLst/>
              <a:cxnLst/>
              <a:rect l="l" t="t" r="r" b="b"/>
              <a:pathLst>
                <a:path w="295" h="279" extrusionOk="0">
                  <a:moveTo>
                    <a:pt x="210" y="0"/>
                  </a:moveTo>
                  <a:cubicBezTo>
                    <a:pt x="117" y="0"/>
                    <a:pt x="51" y="112"/>
                    <a:pt x="23" y="184"/>
                  </a:cubicBezTo>
                  <a:cubicBezTo>
                    <a:pt x="0" y="248"/>
                    <a:pt x="44" y="279"/>
                    <a:pt x="93" y="279"/>
                  </a:cubicBezTo>
                  <a:cubicBezTo>
                    <a:pt x="112" y="279"/>
                    <a:pt x="132" y="274"/>
                    <a:pt x="149" y="266"/>
                  </a:cubicBezTo>
                  <a:cubicBezTo>
                    <a:pt x="206" y="234"/>
                    <a:pt x="294" y="146"/>
                    <a:pt x="269" y="70"/>
                  </a:cubicBezTo>
                  <a:cubicBezTo>
                    <a:pt x="269" y="70"/>
                    <a:pt x="269" y="70"/>
                    <a:pt x="263" y="64"/>
                  </a:cubicBezTo>
                  <a:cubicBezTo>
                    <a:pt x="275" y="39"/>
                    <a:pt x="282" y="20"/>
                    <a:pt x="250" y="7"/>
                  </a:cubicBezTo>
                  <a:cubicBezTo>
                    <a:pt x="236" y="2"/>
                    <a:pt x="223" y="0"/>
                    <a:pt x="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2043475" y="2665175"/>
              <a:ext cx="7275" cy="4725"/>
            </a:xfrm>
            <a:custGeom>
              <a:avLst/>
              <a:gdLst/>
              <a:ahLst/>
              <a:cxnLst/>
              <a:rect l="l" t="t" r="r" b="b"/>
              <a:pathLst>
                <a:path w="291" h="189" extrusionOk="0">
                  <a:moveTo>
                    <a:pt x="195" y="0"/>
                  </a:moveTo>
                  <a:cubicBezTo>
                    <a:pt x="183" y="0"/>
                    <a:pt x="170" y="3"/>
                    <a:pt x="159" y="8"/>
                  </a:cubicBezTo>
                  <a:lnTo>
                    <a:pt x="146" y="14"/>
                  </a:lnTo>
                  <a:cubicBezTo>
                    <a:pt x="95" y="33"/>
                    <a:pt x="1" y="147"/>
                    <a:pt x="83" y="185"/>
                  </a:cubicBezTo>
                  <a:cubicBezTo>
                    <a:pt x="90" y="188"/>
                    <a:pt x="98" y="189"/>
                    <a:pt x="106" y="189"/>
                  </a:cubicBezTo>
                  <a:cubicBezTo>
                    <a:pt x="132" y="189"/>
                    <a:pt x="160" y="175"/>
                    <a:pt x="184" y="166"/>
                  </a:cubicBezTo>
                  <a:cubicBezTo>
                    <a:pt x="215" y="153"/>
                    <a:pt x="291" y="71"/>
                    <a:pt x="247" y="40"/>
                  </a:cubicBezTo>
                  <a:cubicBezTo>
                    <a:pt x="241" y="34"/>
                    <a:pt x="237" y="31"/>
                    <a:pt x="234" y="30"/>
                  </a:cubicBezTo>
                  <a:lnTo>
                    <a:pt x="234" y="30"/>
                  </a:lnTo>
                  <a:cubicBezTo>
                    <a:pt x="232" y="8"/>
                    <a:pt x="215" y="0"/>
                    <a:pt x="1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2052575" y="2616325"/>
              <a:ext cx="6550" cy="6225"/>
            </a:xfrm>
            <a:custGeom>
              <a:avLst/>
              <a:gdLst/>
              <a:ahLst/>
              <a:cxnLst/>
              <a:rect l="l" t="t" r="r" b="b"/>
              <a:pathLst>
                <a:path w="262" h="249" extrusionOk="0">
                  <a:moveTo>
                    <a:pt x="196" y="0"/>
                  </a:moveTo>
                  <a:cubicBezTo>
                    <a:pt x="121" y="0"/>
                    <a:pt x="1" y="84"/>
                    <a:pt x="34" y="183"/>
                  </a:cubicBezTo>
                  <a:cubicBezTo>
                    <a:pt x="34" y="196"/>
                    <a:pt x="40" y="209"/>
                    <a:pt x="47" y="215"/>
                  </a:cubicBezTo>
                  <a:cubicBezTo>
                    <a:pt x="60" y="239"/>
                    <a:pt x="78" y="248"/>
                    <a:pt x="99" y="248"/>
                  </a:cubicBezTo>
                  <a:cubicBezTo>
                    <a:pt x="149" y="248"/>
                    <a:pt x="210" y="192"/>
                    <a:pt x="223" y="152"/>
                  </a:cubicBezTo>
                  <a:cubicBezTo>
                    <a:pt x="236" y="127"/>
                    <a:pt x="242" y="101"/>
                    <a:pt x="249" y="76"/>
                  </a:cubicBezTo>
                  <a:cubicBezTo>
                    <a:pt x="262" y="23"/>
                    <a:pt x="235" y="0"/>
                    <a:pt x="1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2028975" y="2712825"/>
              <a:ext cx="7500" cy="5225"/>
            </a:xfrm>
            <a:custGeom>
              <a:avLst/>
              <a:gdLst/>
              <a:ahLst/>
              <a:cxnLst/>
              <a:rect l="l" t="t" r="r" b="b"/>
              <a:pathLst>
                <a:path w="300" h="209" extrusionOk="0">
                  <a:moveTo>
                    <a:pt x="212" y="1"/>
                  </a:moveTo>
                  <a:cubicBezTo>
                    <a:pt x="203" y="1"/>
                    <a:pt x="193" y="2"/>
                    <a:pt x="183" y="7"/>
                  </a:cubicBezTo>
                  <a:cubicBezTo>
                    <a:pt x="127" y="32"/>
                    <a:pt x="1" y="209"/>
                    <a:pt x="133" y="209"/>
                  </a:cubicBezTo>
                  <a:cubicBezTo>
                    <a:pt x="196" y="196"/>
                    <a:pt x="247" y="158"/>
                    <a:pt x="278" y="101"/>
                  </a:cubicBezTo>
                  <a:cubicBezTo>
                    <a:pt x="299" y="49"/>
                    <a:pt x="259" y="1"/>
                    <a:pt x="2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2056825" y="2692200"/>
              <a:ext cx="8600" cy="8600"/>
            </a:xfrm>
            <a:custGeom>
              <a:avLst/>
              <a:gdLst/>
              <a:ahLst/>
              <a:cxnLst/>
              <a:rect l="l" t="t" r="r" b="b"/>
              <a:pathLst>
                <a:path w="344" h="344" extrusionOk="0">
                  <a:moveTo>
                    <a:pt x="250" y="1"/>
                  </a:moveTo>
                  <a:cubicBezTo>
                    <a:pt x="146" y="1"/>
                    <a:pt x="61" y="144"/>
                    <a:pt x="28" y="226"/>
                  </a:cubicBezTo>
                  <a:cubicBezTo>
                    <a:pt x="1" y="292"/>
                    <a:pt x="54" y="343"/>
                    <a:pt x="114" y="343"/>
                  </a:cubicBezTo>
                  <a:cubicBezTo>
                    <a:pt x="123" y="343"/>
                    <a:pt x="133" y="342"/>
                    <a:pt x="142" y="340"/>
                  </a:cubicBezTo>
                  <a:cubicBezTo>
                    <a:pt x="173" y="327"/>
                    <a:pt x="205" y="315"/>
                    <a:pt x="230" y="296"/>
                  </a:cubicBezTo>
                  <a:cubicBezTo>
                    <a:pt x="243" y="289"/>
                    <a:pt x="255" y="277"/>
                    <a:pt x="262" y="264"/>
                  </a:cubicBezTo>
                  <a:cubicBezTo>
                    <a:pt x="287" y="245"/>
                    <a:pt x="306" y="220"/>
                    <a:pt x="318" y="195"/>
                  </a:cubicBezTo>
                  <a:cubicBezTo>
                    <a:pt x="318" y="188"/>
                    <a:pt x="318" y="182"/>
                    <a:pt x="318" y="176"/>
                  </a:cubicBezTo>
                  <a:cubicBezTo>
                    <a:pt x="331" y="157"/>
                    <a:pt x="337" y="138"/>
                    <a:pt x="337" y="113"/>
                  </a:cubicBezTo>
                  <a:cubicBezTo>
                    <a:pt x="337" y="100"/>
                    <a:pt x="337" y="94"/>
                    <a:pt x="337" y="87"/>
                  </a:cubicBezTo>
                  <a:cubicBezTo>
                    <a:pt x="344" y="56"/>
                    <a:pt x="331" y="24"/>
                    <a:pt x="299" y="12"/>
                  </a:cubicBezTo>
                  <a:cubicBezTo>
                    <a:pt x="282" y="4"/>
                    <a:pt x="266" y="1"/>
                    <a:pt x="2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1937200" y="2668200"/>
              <a:ext cx="7450" cy="6975"/>
            </a:xfrm>
            <a:custGeom>
              <a:avLst/>
              <a:gdLst/>
              <a:ahLst/>
              <a:cxnLst/>
              <a:rect l="l" t="t" r="r" b="b"/>
              <a:pathLst>
                <a:path w="298" h="279" extrusionOk="0">
                  <a:moveTo>
                    <a:pt x="215" y="1"/>
                  </a:moveTo>
                  <a:cubicBezTo>
                    <a:pt x="133" y="7"/>
                    <a:pt x="58" y="57"/>
                    <a:pt x="26" y="139"/>
                  </a:cubicBezTo>
                  <a:cubicBezTo>
                    <a:pt x="1" y="190"/>
                    <a:pt x="1" y="278"/>
                    <a:pt x="83" y="278"/>
                  </a:cubicBezTo>
                  <a:cubicBezTo>
                    <a:pt x="165" y="272"/>
                    <a:pt x="241" y="215"/>
                    <a:pt x="272" y="139"/>
                  </a:cubicBezTo>
                  <a:cubicBezTo>
                    <a:pt x="297" y="89"/>
                    <a:pt x="297" y="1"/>
                    <a:pt x="2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1941250" y="2689950"/>
              <a:ext cx="6225" cy="5375"/>
            </a:xfrm>
            <a:custGeom>
              <a:avLst/>
              <a:gdLst/>
              <a:ahLst/>
              <a:cxnLst/>
              <a:rect l="l" t="t" r="r" b="b"/>
              <a:pathLst>
                <a:path w="249" h="215" extrusionOk="0">
                  <a:moveTo>
                    <a:pt x="118" y="0"/>
                  </a:moveTo>
                  <a:cubicBezTo>
                    <a:pt x="83" y="0"/>
                    <a:pt x="38" y="53"/>
                    <a:pt x="28" y="77"/>
                  </a:cubicBezTo>
                  <a:cubicBezTo>
                    <a:pt x="16" y="102"/>
                    <a:pt x="9" y="133"/>
                    <a:pt x="3" y="165"/>
                  </a:cubicBezTo>
                  <a:cubicBezTo>
                    <a:pt x="0" y="202"/>
                    <a:pt x="18" y="215"/>
                    <a:pt x="43" y="215"/>
                  </a:cubicBezTo>
                  <a:cubicBezTo>
                    <a:pt x="82" y="215"/>
                    <a:pt x="138" y="184"/>
                    <a:pt x="161" y="165"/>
                  </a:cubicBezTo>
                  <a:cubicBezTo>
                    <a:pt x="198" y="127"/>
                    <a:pt x="249" y="39"/>
                    <a:pt x="148" y="20"/>
                  </a:cubicBezTo>
                  <a:cubicBezTo>
                    <a:pt x="140" y="6"/>
                    <a:pt x="130" y="0"/>
                    <a:pt x="1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1966225" y="2673725"/>
              <a:ext cx="8500" cy="6850"/>
            </a:xfrm>
            <a:custGeom>
              <a:avLst/>
              <a:gdLst/>
              <a:ahLst/>
              <a:cxnLst/>
              <a:rect l="l" t="t" r="r" b="b"/>
              <a:pathLst>
                <a:path w="340" h="274" extrusionOk="0">
                  <a:moveTo>
                    <a:pt x="235" y="0"/>
                  </a:moveTo>
                  <a:cubicBezTo>
                    <a:pt x="233" y="0"/>
                    <a:pt x="230" y="0"/>
                    <a:pt x="227" y="0"/>
                  </a:cubicBezTo>
                  <a:cubicBezTo>
                    <a:pt x="127" y="7"/>
                    <a:pt x="0" y="114"/>
                    <a:pt x="7" y="215"/>
                  </a:cubicBezTo>
                  <a:cubicBezTo>
                    <a:pt x="7" y="240"/>
                    <a:pt x="19" y="265"/>
                    <a:pt x="45" y="271"/>
                  </a:cubicBezTo>
                  <a:cubicBezTo>
                    <a:pt x="53" y="273"/>
                    <a:pt x="61" y="274"/>
                    <a:pt x="70" y="274"/>
                  </a:cubicBezTo>
                  <a:cubicBezTo>
                    <a:pt x="93" y="274"/>
                    <a:pt x="114" y="268"/>
                    <a:pt x="133" y="259"/>
                  </a:cubicBezTo>
                  <a:cubicBezTo>
                    <a:pt x="139" y="259"/>
                    <a:pt x="145" y="253"/>
                    <a:pt x="145" y="253"/>
                  </a:cubicBezTo>
                  <a:lnTo>
                    <a:pt x="152" y="253"/>
                  </a:lnTo>
                  <a:cubicBezTo>
                    <a:pt x="157" y="254"/>
                    <a:pt x="163" y="255"/>
                    <a:pt x="168" y="255"/>
                  </a:cubicBezTo>
                  <a:cubicBezTo>
                    <a:pt x="212" y="255"/>
                    <a:pt x="249" y="211"/>
                    <a:pt x="272" y="183"/>
                  </a:cubicBezTo>
                  <a:cubicBezTo>
                    <a:pt x="302" y="122"/>
                    <a:pt x="339" y="0"/>
                    <a:pt x="2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1952675" y="2668575"/>
              <a:ext cx="7900" cy="6200"/>
            </a:xfrm>
            <a:custGeom>
              <a:avLst/>
              <a:gdLst/>
              <a:ahLst/>
              <a:cxnLst/>
              <a:rect l="l" t="t" r="r" b="b"/>
              <a:pathLst>
                <a:path w="316" h="248" extrusionOk="0">
                  <a:moveTo>
                    <a:pt x="245" y="0"/>
                  </a:moveTo>
                  <a:cubicBezTo>
                    <a:pt x="236" y="0"/>
                    <a:pt x="226" y="2"/>
                    <a:pt x="214" y="4"/>
                  </a:cubicBezTo>
                  <a:cubicBezTo>
                    <a:pt x="151" y="23"/>
                    <a:pt x="0" y="156"/>
                    <a:pt x="82" y="225"/>
                  </a:cubicBezTo>
                  <a:cubicBezTo>
                    <a:pt x="102" y="242"/>
                    <a:pt x="121" y="248"/>
                    <a:pt x="141" y="248"/>
                  </a:cubicBezTo>
                  <a:cubicBezTo>
                    <a:pt x="166" y="248"/>
                    <a:pt x="193" y="239"/>
                    <a:pt x="221" y="232"/>
                  </a:cubicBezTo>
                  <a:cubicBezTo>
                    <a:pt x="246" y="219"/>
                    <a:pt x="296" y="168"/>
                    <a:pt x="278" y="137"/>
                  </a:cubicBezTo>
                  <a:cubicBezTo>
                    <a:pt x="276" y="137"/>
                    <a:pt x="275" y="137"/>
                    <a:pt x="274" y="138"/>
                  </a:cubicBezTo>
                  <a:lnTo>
                    <a:pt x="274" y="138"/>
                  </a:lnTo>
                  <a:cubicBezTo>
                    <a:pt x="300" y="82"/>
                    <a:pt x="315" y="0"/>
                    <a:pt x="2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1957875" y="2648400"/>
              <a:ext cx="5800" cy="6475"/>
            </a:xfrm>
            <a:custGeom>
              <a:avLst/>
              <a:gdLst/>
              <a:ahLst/>
              <a:cxnLst/>
              <a:rect l="l" t="t" r="r" b="b"/>
              <a:pathLst>
                <a:path w="232" h="259" extrusionOk="0">
                  <a:moveTo>
                    <a:pt x="192" y="0"/>
                  </a:moveTo>
                  <a:cubicBezTo>
                    <a:pt x="186" y="0"/>
                    <a:pt x="179" y="1"/>
                    <a:pt x="170" y="4"/>
                  </a:cubicBezTo>
                  <a:cubicBezTo>
                    <a:pt x="101" y="29"/>
                    <a:pt x="51" y="74"/>
                    <a:pt x="19" y="137"/>
                  </a:cubicBezTo>
                  <a:cubicBezTo>
                    <a:pt x="0" y="174"/>
                    <a:pt x="0" y="231"/>
                    <a:pt x="44" y="244"/>
                  </a:cubicBezTo>
                  <a:lnTo>
                    <a:pt x="70" y="256"/>
                  </a:lnTo>
                  <a:cubicBezTo>
                    <a:pt x="75" y="258"/>
                    <a:pt x="80" y="259"/>
                    <a:pt x="85" y="259"/>
                  </a:cubicBezTo>
                  <a:cubicBezTo>
                    <a:pt x="117" y="259"/>
                    <a:pt x="148" y="228"/>
                    <a:pt x="164" y="206"/>
                  </a:cubicBezTo>
                  <a:cubicBezTo>
                    <a:pt x="196" y="174"/>
                    <a:pt x="221" y="130"/>
                    <a:pt x="221" y="80"/>
                  </a:cubicBezTo>
                  <a:cubicBezTo>
                    <a:pt x="232" y="42"/>
                    <a:pt x="229" y="0"/>
                    <a:pt x="1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1992175" y="2605350"/>
              <a:ext cx="7975" cy="6275"/>
            </a:xfrm>
            <a:custGeom>
              <a:avLst/>
              <a:gdLst/>
              <a:ahLst/>
              <a:cxnLst/>
              <a:rect l="l" t="t" r="r" b="b"/>
              <a:pathLst>
                <a:path w="319" h="251" extrusionOk="0">
                  <a:moveTo>
                    <a:pt x="253" y="0"/>
                  </a:moveTo>
                  <a:cubicBezTo>
                    <a:pt x="163" y="0"/>
                    <a:pt x="0" y="132"/>
                    <a:pt x="79" y="225"/>
                  </a:cubicBezTo>
                  <a:lnTo>
                    <a:pt x="85" y="231"/>
                  </a:lnTo>
                  <a:cubicBezTo>
                    <a:pt x="96" y="245"/>
                    <a:pt x="113" y="251"/>
                    <a:pt x="131" y="251"/>
                  </a:cubicBezTo>
                  <a:cubicBezTo>
                    <a:pt x="154" y="251"/>
                    <a:pt x="178" y="242"/>
                    <a:pt x="192" y="231"/>
                  </a:cubicBezTo>
                  <a:cubicBezTo>
                    <a:pt x="268" y="200"/>
                    <a:pt x="318" y="118"/>
                    <a:pt x="306" y="36"/>
                  </a:cubicBezTo>
                  <a:cubicBezTo>
                    <a:pt x="299" y="11"/>
                    <a:pt x="279" y="0"/>
                    <a:pt x="2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1996975" y="2638150"/>
              <a:ext cx="8700" cy="7325"/>
            </a:xfrm>
            <a:custGeom>
              <a:avLst/>
              <a:gdLst/>
              <a:ahLst/>
              <a:cxnLst/>
              <a:rect l="l" t="t" r="r" b="b"/>
              <a:pathLst>
                <a:path w="348" h="293" extrusionOk="0">
                  <a:moveTo>
                    <a:pt x="224" y="0"/>
                  </a:moveTo>
                  <a:cubicBezTo>
                    <a:pt x="209" y="0"/>
                    <a:pt x="190" y="6"/>
                    <a:pt x="171" y="17"/>
                  </a:cubicBezTo>
                  <a:cubicBezTo>
                    <a:pt x="95" y="67"/>
                    <a:pt x="0" y="181"/>
                    <a:pt x="70" y="269"/>
                  </a:cubicBezTo>
                  <a:cubicBezTo>
                    <a:pt x="83" y="286"/>
                    <a:pt x="101" y="293"/>
                    <a:pt x="120" y="293"/>
                  </a:cubicBezTo>
                  <a:cubicBezTo>
                    <a:pt x="213" y="293"/>
                    <a:pt x="347" y="135"/>
                    <a:pt x="259" y="67"/>
                  </a:cubicBezTo>
                  <a:cubicBezTo>
                    <a:pt x="271" y="22"/>
                    <a:pt x="254" y="0"/>
                    <a:pt x="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2014150" y="2612450"/>
              <a:ext cx="6025" cy="6175"/>
            </a:xfrm>
            <a:custGeom>
              <a:avLst/>
              <a:gdLst/>
              <a:ahLst/>
              <a:cxnLst/>
              <a:rect l="l" t="t" r="r" b="b"/>
              <a:pathLst>
                <a:path w="241" h="247" extrusionOk="0">
                  <a:moveTo>
                    <a:pt x="182" y="1"/>
                  </a:moveTo>
                  <a:cubicBezTo>
                    <a:pt x="153" y="1"/>
                    <a:pt x="118" y="18"/>
                    <a:pt x="95" y="29"/>
                  </a:cubicBezTo>
                  <a:cubicBezTo>
                    <a:pt x="70" y="48"/>
                    <a:pt x="45" y="67"/>
                    <a:pt x="32" y="99"/>
                  </a:cubicBezTo>
                  <a:cubicBezTo>
                    <a:pt x="26" y="111"/>
                    <a:pt x="26" y="118"/>
                    <a:pt x="20" y="137"/>
                  </a:cubicBezTo>
                  <a:cubicBezTo>
                    <a:pt x="20" y="137"/>
                    <a:pt x="20" y="137"/>
                    <a:pt x="20" y="143"/>
                  </a:cubicBezTo>
                  <a:cubicBezTo>
                    <a:pt x="1" y="168"/>
                    <a:pt x="7" y="206"/>
                    <a:pt x="32" y="225"/>
                  </a:cubicBezTo>
                  <a:cubicBezTo>
                    <a:pt x="39" y="231"/>
                    <a:pt x="45" y="231"/>
                    <a:pt x="51" y="238"/>
                  </a:cubicBezTo>
                  <a:cubicBezTo>
                    <a:pt x="61" y="244"/>
                    <a:pt x="72" y="247"/>
                    <a:pt x="82" y="247"/>
                  </a:cubicBezTo>
                  <a:cubicBezTo>
                    <a:pt x="145" y="247"/>
                    <a:pt x="212" y="148"/>
                    <a:pt x="228" y="105"/>
                  </a:cubicBezTo>
                  <a:cubicBezTo>
                    <a:pt x="240" y="80"/>
                    <a:pt x="234" y="55"/>
                    <a:pt x="228" y="36"/>
                  </a:cubicBezTo>
                  <a:cubicBezTo>
                    <a:pt x="220" y="10"/>
                    <a:pt x="202" y="1"/>
                    <a:pt x="1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1990500" y="2704625"/>
              <a:ext cx="9325" cy="5375"/>
            </a:xfrm>
            <a:custGeom>
              <a:avLst/>
              <a:gdLst/>
              <a:ahLst/>
              <a:cxnLst/>
              <a:rect l="l" t="t" r="r" b="b"/>
              <a:pathLst>
                <a:path w="373" h="215" extrusionOk="0">
                  <a:moveTo>
                    <a:pt x="240" y="0"/>
                  </a:moveTo>
                  <a:cubicBezTo>
                    <a:pt x="139" y="0"/>
                    <a:pt x="1" y="215"/>
                    <a:pt x="133" y="215"/>
                  </a:cubicBezTo>
                  <a:cubicBezTo>
                    <a:pt x="234" y="215"/>
                    <a:pt x="373" y="0"/>
                    <a:pt x="2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1986125" y="2724650"/>
              <a:ext cx="7725" cy="7325"/>
            </a:xfrm>
            <a:custGeom>
              <a:avLst/>
              <a:gdLst/>
              <a:ahLst/>
              <a:cxnLst/>
              <a:rect l="l" t="t" r="r" b="b"/>
              <a:pathLst>
                <a:path w="309" h="293" extrusionOk="0">
                  <a:moveTo>
                    <a:pt x="195" y="0"/>
                  </a:moveTo>
                  <a:cubicBezTo>
                    <a:pt x="150" y="0"/>
                    <a:pt x="100" y="45"/>
                    <a:pt x="75" y="76"/>
                  </a:cubicBezTo>
                  <a:lnTo>
                    <a:pt x="56" y="114"/>
                  </a:lnTo>
                  <a:cubicBezTo>
                    <a:pt x="0" y="185"/>
                    <a:pt x="14" y="293"/>
                    <a:pt x="90" y="293"/>
                  </a:cubicBezTo>
                  <a:cubicBezTo>
                    <a:pt x="109" y="293"/>
                    <a:pt x="131" y="286"/>
                    <a:pt x="157" y="272"/>
                  </a:cubicBezTo>
                  <a:cubicBezTo>
                    <a:pt x="226" y="246"/>
                    <a:pt x="277" y="190"/>
                    <a:pt x="296" y="114"/>
                  </a:cubicBezTo>
                  <a:cubicBezTo>
                    <a:pt x="308" y="57"/>
                    <a:pt x="289" y="13"/>
                    <a:pt x="226" y="7"/>
                  </a:cubicBezTo>
                  <a:lnTo>
                    <a:pt x="1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1997925" y="2729700"/>
              <a:ext cx="10725" cy="8350"/>
            </a:xfrm>
            <a:custGeom>
              <a:avLst/>
              <a:gdLst/>
              <a:ahLst/>
              <a:cxnLst/>
              <a:rect l="l" t="t" r="r" b="b"/>
              <a:pathLst>
                <a:path w="429" h="334" extrusionOk="0">
                  <a:moveTo>
                    <a:pt x="310" y="1"/>
                  </a:moveTo>
                  <a:cubicBezTo>
                    <a:pt x="287" y="1"/>
                    <a:pt x="262" y="7"/>
                    <a:pt x="233" y="19"/>
                  </a:cubicBezTo>
                  <a:cubicBezTo>
                    <a:pt x="196" y="38"/>
                    <a:pt x="164" y="57"/>
                    <a:pt x="133" y="89"/>
                  </a:cubicBezTo>
                  <a:cubicBezTo>
                    <a:pt x="82" y="139"/>
                    <a:pt x="0" y="328"/>
                    <a:pt x="126" y="328"/>
                  </a:cubicBezTo>
                  <a:cubicBezTo>
                    <a:pt x="138" y="332"/>
                    <a:pt x="150" y="334"/>
                    <a:pt x="162" y="334"/>
                  </a:cubicBezTo>
                  <a:cubicBezTo>
                    <a:pt x="254" y="334"/>
                    <a:pt x="351" y="237"/>
                    <a:pt x="385" y="164"/>
                  </a:cubicBezTo>
                  <a:cubicBezTo>
                    <a:pt x="429" y="71"/>
                    <a:pt x="389" y="1"/>
                    <a:pt x="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 name="Google Shape;87;p2"/>
          <p:cNvSpPr/>
          <p:nvPr/>
        </p:nvSpPr>
        <p:spPr>
          <a:xfrm>
            <a:off x="6549250" y="2465025"/>
            <a:ext cx="2594760" cy="2594418"/>
          </a:xfrm>
          <a:custGeom>
            <a:avLst/>
            <a:gdLst/>
            <a:ahLst/>
            <a:cxnLst/>
            <a:rect l="l" t="t" r="r" b="b"/>
            <a:pathLst>
              <a:path w="53068" h="53061" extrusionOk="0">
                <a:moveTo>
                  <a:pt x="52910" y="0"/>
                </a:moveTo>
                <a:cubicBezTo>
                  <a:pt x="52317" y="631"/>
                  <a:pt x="51301" y="1577"/>
                  <a:pt x="50317" y="2485"/>
                </a:cubicBezTo>
                <a:cubicBezTo>
                  <a:pt x="49554" y="3204"/>
                  <a:pt x="48829" y="3879"/>
                  <a:pt x="48362" y="4352"/>
                </a:cubicBezTo>
                <a:cubicBezTo>
                  <a:pt x="44679" y="8098"/>
                  <a:pt x="41727" y="11163"/>
                  <a:pt x="39072" y="14001"/>
                </a:cubicBezTo>
                <a:cubicBezTo>
                  <a:pt x="37048" y="16158"/>
                  <a:pt x="34922" y="18284"/>
                  <a:pt x="32866" y="20346"/>
                </a:cubicBezTo>
                <a:cubicBezTo>
                  <a:pt x="29561" y="23651"/>
                  <a:pt x="26143" y="27076"/>
                  <a:pt x="23065" y="30715"/>
                </a:cubicBezTo>
                <a:cubicBezTo>
                  <a:pt x="19167" y="35319"/>
                  <a:pt x="15352" y="38542"/>
                  <a:pt x="11662" y="41657"/>
                </a:cubicBezTo>
                <a:cubicBezTo>
                  <a:pt x="7884" y="44849"/>
                  <a:pt x="3974" y="48147"/>
                  <a:pt x="0" y="52922"/>
                </a:cubicBezTo>
                <a:lnTo>
                  <a:pt x="158" y="53060"/>
                </a:lnTo>
                <a:cubicBezTo>
                  <a:pt x="4125" y="48299"/>
                  <a:pt x="8023" y="45006"/>
                  <a:pt x="11794" y="41821"/>
                </a:cubicBezTo>
                <a:cubicBezTo>
                  <a:pt x="15497" y="38699"/>
                  <a:pt x="19319" y="35477"/>
                  <a:pt x="23229" y="30854"/>
                </a:cubicBezTo>
                <a:cubicBezTo>
                  <a:pt x="26300" y="27221"/>
                  <a:pt x="29713" y="23802"/>
                  <a:pt x="33017" y="20498"/>
                </a:cubicBezTo>
                <a:cubicBezTo>
                  <a:pt x="35073" y="18435"/>
                  <a:pt x="37199" y="16310"/>
                  <a:pt x="39223" y="14147"/>
                </a:cubicBezTo>
                <a:cubicBezTo>
                  <a:pt x="41885" y="11315"/>
                  <a:pt x="44837" y="8243"/>
                  <a:pt x="48520" y="4503"/>
                </a:cubicBezTo>
                <a:cubicBezTo>
                  <a:pt x="48974" y="4037"/>
                  <a:pt x="49699" y="3362"/>
                  <a:pt x="50469" y="2643"/>
                </a:cubicBezTo>
                <a:cubicBezTo>
                  <a:pt x="51453" y="1728"/>
                  <a:pt x="52468" y="782"/>
                  <a:pt x="53067" y="139"/>
                </a:cubicBezTo>
                <a:lnTo>
                  <a:pt x="529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 name="Google Shape;88;p2"/>
          <p:cNvGrpSpPr/>
          <p:nvPr/>
        </p:nvGrpSpPr>
        <p:grpSpPr>
          <a:xfrm>
            <a:off x="6907913" y="3254016"/>
            <a:ext cx="2109692" cy="2065015"/>
            <a:chOff x="2112850" y="2786000"/>
            <a:chExt cx="582000" cy="569675"/>
          </a:xfrm>
        </p:grpSpPr>
        <p:sp>
          <p:nvSpPr>
            <p:cNvPr id="89" name="Google Shape;89;p2"/>
            <p:cNvSpPr/>
            <p:nvPr/>
          </p:nvSpPr>
          <p:spPr>
            <a:xfrm>
              <a:off x="2112850" y="2786000"/>
              <a:ext cx="582000" cy="569675"/>
            </a:xfrm>
            <a:custGeom>
              <a:avLst/>
              <a:gdLst/>
              <a:ahLst/>
              <a:cxnLst/>
              <a:rect l="l" t="t" r="r" b="b"/>
              <a:pathLst>
                <a:path w="23280" h="22787" extrusionOk="0">
                  <a:moveTo>
                    <a:pt x="12716" y="1"/>
                  </a:moveTo>
                  <a:cubicBezTo>
                    <a:pt x="4968" y="1"/>
                    <a:pt x="1" y="5943"/>
                    <a:pt x="1" y="12393"/>
                  </a:cubicBezTo>
                  <a:cubicBezTo>
                    <a:pt x="1" y="16543"/>
                    <a:pt x="2871" y="20214"/>
                    <a:pt x="6560" y="21860"/>
                  </a:cubicBezTo>
                  <a:cubicBezTo>
                    <a:pt x="7970" y="22489"/>
                    <a:pt x="9473" y="22787"/>
                    <a:pt x="10974" y="22787"/>
                  </a:cubicBezTo>
                  <a:cubicBezTo>
                    <a:pt x="13757" y="22787"/>
                    <a:pt x="16531" y="21763"/>
                    <a:pt x="18682" y="19936"/>
                  </a:cubicBezTo>
                  <a:cubicBezTo>
                    <a:pt x="22233" y="16921"/>
                    <a:pt x="23280" y="12223"/>
                    <a:pt x="21829" y="7865"/>
                  </a:cubicBezTo>
                  <a:cubicBezTo>
                    <a:pt x="20669" y="4383"/>
                    <a:pt x="17723" y="347"/>
                    <a:pt x="13952" y="50"/>
                  </a:cubicBezTo>
                  <a:cubicBezTo>
                    <a:pt x="13533" y="17"/>
                    <a:pt x="13120" y="1"/>
                    <a:pt x="12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2514625" y="2867375"/>
              <a:ext cx="14825" cy="13150"/>
            </a:xfrm>
            <a:custGeom>
              <a:avLst/>
              <a:gdLst/>
              <a:ahLst/>
              <a:cxnLst/>
              <a:rect l="l" t="t" r="r" b="b"/>
              <a:pathLst>
                <a:path w="593" h="526" extrusionOk="0">
                  <a:moveTo>
                    <a:pt x="387" y="1"/>
                  </a:moveTo>
                  <a:cubicBezTo>
                    <a:pt x="367" y="1"/>
                    <a:pt x="347" y="4"/>
                    <a:pt x="328" y="12"/>
                  </a:cubicBezTo>
                  <a:cubicBezTo>
                    <a:pt x="170" y="43"/>
                    <a:pt x="6" y="220"/>
                    <a:pt x="6" y="384"/>
                  </a:cubicBezTo>
                  <a:cubicBezTo>
                    <a:pt x="0" y="453"/>
                    <a:pt x="51" y="516"/>
                    <a:pt x="126" y="516"/>
                  </a:cubicBezTo>
                  <a:cubicBezTo>
                    <a:pt x="143" y="523"/>
                    <a:pt x="160" y="525"/>
                    <a:pt x="178" y="525"/>
                  </a:cubicBezTo>
                  <a:cubicBezTo>
                    <a:pt x="267" y="525"/>
                    <a:pt x="365" y="454"/>
                    <a:pt x="423" y="397"/>
                  </a:cubicBezTo>
                  <a:cubicBezTo>
                    <a:pt x="511" y="315"/>
                    <a:pt x="593" y="169"/>
                    <a:pt x="505" y="50"/>
                  </a:cubicBezTo>
                  <a:cubicBezTo>
                    <a:pt x="474" y="19"/>
                    <a:pt x="431" y="1"/>
                    <a:pt x="3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2542850" y="2880250"/>
              <a:ext cx="19100" cy="12800"/>
            </a:xfrm>
            <a:custGeom>
              <a:avLst/>
              <a:gdLst/>
              <a:ahLst/>
              <a:cxnLst/>
              <a:rect l="l" t="t" r="r" b="b"/>
              <a:pathLst>
                <a:path w="764" h="512" extrusionOk="0">
                  <a:moveTo>
                    <a:pt x="520" y="1"/>
                  </a:moveTo>
                  <a:cubicBezTo>
                    <a:pt x="445" y="1"/>
                    <a:pt x="374" y="28"/>
                    <a:pt x="315" y="77"/>
                  </a:cubicBezTo>
                  <a:lnTo>
                    <a:pt x="290" y="83"/>
                  </a:lnTo>
                  <a:cubicBezTo>
                    <a:pt x="214" y="109"/>
                    <a:pt x="0" y="304"/>
                    <a:pt x="151" y="373"/>
                  </a:cubicBezTo>
                  <a:lnTo>
                    <a:pt x="158" y="373"/>
                  </a:lnTo>
                  <a:cubicBezTo>
                    <a:pt x="170" y="405"/>
                    <a:pt x="189" y="430"/>
                    <a:pt x="214" y="449"/>
                  </a:cubicBezTo>
                  <a:cubicBezTo>
                    <a:pt x="227" y="468"/>
                    <a:pt x="246" y="474"/>
                    <a:pt x="265" y="487"/>
                  </a:cubicBezTo>
                  <a:cubicBezTo>
                    <a:pt x="252" y="482"/>
                    <a:pt x="246" y="480"/>
                    <a:pt x="245" y="480"/>
                  </a:cubicBezTo>
                  <a:lnTo>
                    <a:pt x="245" y="480"/>
                  </a:lnTo>
                  <a:cubicBezTo>
                    <a:pt x="242" y="480"/>
                    <a:pt x="278" y="495"/>
                    <a:pt x="296" y="500"/>
                  </a:cubicBezTo>
                  <a:cubicBezTo>
                    <a:pt x="315" y="508"/>
                    <a:pt x="335" y="512"/>
                    <a:pt x="355" y="512"/>
                  </a:cubicBezTo>
                  <a:cubicBezTo>
                    <a:pt x="457" y="512"/>
                    <a:pt x="571" y="416"/>
                    <a:pt x="618" y="342"/>
                  </a:cubicBezTo>
                  <a:cubicBezTo>
                    <a:pt x="669" y="279"/>
                    <a:pt x="763" y="52"/>
                    <a:pt x="612" y="14"/>
                  </a:cubicBezTo>
                  <a:cubicBezTo>
                    <a:pt x="581" y="5"/>
                    <a:pt x="550" y="1"/>
                    <a:pt x="5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2533825" y="2913250"/>
              <a:ext cx="13600" cy="11525"/>
            </a:xfrm>
            <a:custGeom>
              <a:avLst/>
              <a:gdLst/>
              <a:ahLst/>
              <a:cxnLst/>
              <a:rect l="l" t="t" r="r" b="b"/>
              <a:pathLst>
                <a:path w="544" h="461" extrusionOk="0">
                  <a:moveTo>
                    <a:pt x="385" y="0"/>
                  </a:moveTo>
                  <a:cubicBezTo>
                    <a:pt x="217" y="0"/>
                    <a:pt x="1" y="205"/>
                    <a:pt x="58" y="378"/>
                  </a:cubicBezTo>
                  <a:lnTo>
                    <a:pt x="65" y="391"/>
                  </a:lnTo>
                  <a:cubicBezTo>
                    <a:pt x="82" y="431"/>
                    <a:pt x="120" y="461"/>
                    <a:pt x="165" y="461"/>
                  </a:cubicBezTo>
                  <a:cubicBezTo>
                    <a:pt x="170" y="461"/>
                    <a:pt x="174" y="460"/>
                    <a:pt x="178" y="460"/>
                  </a:cubicBezTo>
                  <a:cubicBezTo>
                    <a:pt x="222" y="460"/>
                    <a:pt x="273" y="447"/>
                    <a:pt x="317" y="428"/>
                  </a:cubicBezTo>
                  <a:cubicBezTo>
                    <a:pt x="418" y="378"/>
                    <a:pt x="493" y="283"/>
                    <a:pt x="531" y="176"/>
                  </a:cubicBezTo>
                  <a:cubicBezTo>
                    <a:pt x="544" y="126"/>
                    <a:pt x="531" y="69"/>
                    <a:pt x="493" y="37"/>
                  </a:cubicBezTo>
                  <a:cubicBezTo>
                    <a:pt x="487" y="31"/>
                    <a:pt x="481" y="31"/>
                    <a:pt x="475" y="25"/>
                  </a:cubicBezTo>
                  <a:cubicBezTo>
                    <a:pt x="462" y="18"/>
                    <a:pt x="443" y="12"/>
                    <a:pt x="430" y="6"/>
                  </a:cubicBezTo>
                  <a:cubicBezTo>
                    <a:pt x="416" y="2"/>
                    <a:pt x="401" y="0"/>
                    <a:pt x="3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2526050" y="2899950"/>
              <a:ext cx="9250" cy="7250"/>
            </a:xfrm>
            <a:custGeom>
              <a:avLst/>
              <a:gdLst/>
              <a:ahLst/>
              <a:cxnLst/>
              <a:rect l="l" t="t" r="r" b="b"/>
              <a:pathLst>
                <a:path w="370" h="290" extrusionOk="0">
                  <a:moveTo>
                    <a:pt x="211" y="0"/>
                  </a:moveTo>
                  <a:cubicBezTo>
                    <a:pt x="134" y="0"/>
                    <a:pt x="56" y="87"/>
                    <a:pt x="29" y="147"/>
                  </a:cubicBezTo>
                  <a:cubicBezTo>
                    <a:pt x="1" y="203"/>
                    <a:pt x="18" y="290"/>
                    <a:pt x="89" y="290"/>
                  </a:cubicBezTo>
                  <a:cubicBezTo>
                    <a:pt x="97" y="290"/>
                    <a:pt x="107" y="288"/>
                    <a:pt x="117" y="286"/>
                  </a:cubicBezTo>
                  <a:cubicBezTo>
                    <a:pt x="161" y="273"/>
                    <a:pt x="199" y="254"/>
                    <a:pt x="237" y="235"/>
                  </a:cubicBezTo>
                  <a:cubicBezTo>
                    <a:pt x="243" y="222"/>
                    <a:pt x="256" y="216"/>
                    <a:pt x="262" y="204"/>
                  </a:cubicBezTo>
                  <a:cubicBezTo>
                    <a:pt x="262" y="204"/>
                    <a:pt x="275" y="204"/>
                    <a:pt x="294" y="191"/>
                  </a:cubicBezTo>
                  <a:cubicBezTo>
                    <a:pt x="313" y="178"/>
                    <a:pt x="369" y="128"/>
                    <a:pt x="338" y="103"/>
                  </a:cubicBezTo>
                  <a:cubicBezTo>
                    <a:pt x="331" y="84"/>
                    <a:pt x="319" y="65"/>
                    <a:pt x="306" y="46"/>
                  </a:cubicBezTo>
                  <a:cubicBezTo>
                    <a:pt x="287" y="27"/>
                    <a:pt x="268" y="21"/>
                    <a:pt x="249" y="8"/>
                  </a:cubicBezTo>
                  <a:cubicBezTo>
                    <a:pt x="237" y="3"/>
                    <a:pt x="224" y="0"/>
                    <a:pt x="2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2562075" y="2902500"/>
              <a:ext cx="9650" cy="5700"/>
            </a:xfrm>
            <a:custGeom>
              <a:avLst/>
              <a:gdLst/>
              <a:ahLst/>
              <a:cxnLst/>
              <a:rect l="l" t="t" r="r" b="b"/>
              <a:pathLst>
                <a:path w="386" h="228" extrusionOk="0">
                  <a:moveTo>
                    <a:pt x="246" y="1"/>
                  </a:moveTo>
                  <a:cubicBezTo>
                    <a:pt x="146" y="1"/>
                    <a:pt x="0" y="228"/>
                    <a:pt x="139" y="228"/>
                  </a:cubicBezTo>
                  <a:cubicBezTo>
                    <a:pt x="240" y="228"/>
                    <a:pt x="385" y="1"/>
                    <a:pt x="2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2566500" y="2926875"/>
              <a:ext cx="7275" cy="7500"/>
            </a:xfrm>
            <a:custGeom>
              <a:avLst/>
              <a:gdLst/>
              <a:ahLst/>
              <a:cxnLst/>
              <a:rect l="l" t="t" r="r" b="b"/>
              <a:pathLst>
                <a:path w="291" h="300" extrusionOk="0">
                  <a:moveTo>
                    <a:pt x="106" y="0"/>
                  </a:moveTo>
                  <a:cubicBezTo>
                    <a:pt x="68" y="0"/>
                    <a:pt x="20" y="58"/>
                    <a:pt x="32" y="92"/>
                  </a:cubicBezTo>
                  <a:cubicBezTo>
                    <a:pt x="32" y="110"/>
                    <a:pt x="32" y="123"/>
                    <a:pt x="38" y="136"/>
                  </a:cubicBezTo>
                  <a:cubicBezTo>
                    <a:pt x="32" y="148"/>
                    <a:pt x="25" y="161"/>
                    <a:pt x="19" y="173"/>
                  </a:cubicBezTo>
                  <a:cubicBezTo>
                    <a:pt x="0" y="205"/>
                    <a:pt x="0" y="249"/>
                    <a:pt x="19" y="281"/>
                  </a:cubicBezTo>
                  <a:cubicBezTo>
                    <a:pt x="32" y="293"/>
                    <a:pt x="51" y="300"/>
                    <a:pt x="69" y="300"/>
                  </a:cubicBezTo>
                  <a:cubicBezTo>
                    <a:pt x="164" y="293"/>
                    <a:pt x="290" y="186"/>
                    <a:pt x="259" y="85"/>
                  </a:cubicBezTo>
                  <a:cubicBezTo>
                    <a:pt x="252" y="66"/>
                    <a:pt x="240" y="54"/>
                    <a:pt x="227" y="35"/>
                  </a:cubicBezTo>
                  <a:cubicBezTo>
                    <a:pt x="220" y="23"/>
                    <a:pt x="205" y="21"/>
                    <a:pt x="191" y="21"/>
                  </a:cubicBezTo>
                  <a:cubicBezTo>
                    <a:pt x="181" y="21"/>
                    <a:pt x="172" y="22"/>
                    <a:pt x="164" y="22"/>
                  </a:cubicBezTo>
                  <a:cubicBezTo>
                    <a:pt x="145" y="22"/>
                    <a:pt x="133" y="16"/>
                    <a:pt x="120" y="3"/>
                  </a:cubicBezTo>
                  <a:cubicBezTo>
                    <a:pt x="115" y="1"/>
                    <a:pt x="111" y="0"/>
                    <a:pt x="1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2509400" y="2927425"/>
              <a:ext cx="9175" cy="5225"/>
            </a:xfrm>
            <a:custGeom>
              <a:avLst/>
              <a:gdLst/>
              <a:ahLst/>
              <a:cxnLst/>
              <a:rect l="l" t="t" r="r" b="b"/>
              <a:pathLst>
                <a:path w="367" h="209" extrusionOk="0">
                  <a:moveTo>
                    <a:pt x="234" y="0"/>
                  </a:moveTo>
                  <a:cubicBezTo>
                    <a:pt x="140" y="0"/>
                    <a:pt x="1" y="208"/>
                    <a:pt x="133" y="208"/>
                  </a:cubicBezTo>
                  <a:cubicBezTo>
                    <a:pt x="228" y="208"/>
                    <a:pt x="367" y="0"/>
                    <a:pt x="2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2490500" y="2899600"/>
              <a:ext cx="8000" cy="9550"/>
            </a:xfrm>
            <a:custGeom>
              <a:avLst/>
              <a:gdLst/>
              <a:ahLst/>
              <a:cxnLst/>
              <a:rect l="l" t="t" r="r" b="b"/>
              <a:pathLst>
                <a:path w="320" h="382" extrusionOk="0">
                  <a:moveTo>
                    <a:pt x="227" y="1"/>
                  </a:moveTo>
                  <a:cubicBezTo>
                    <a:pt x="203" y="1"/>
                    <a:pt x="178" y="7"/>
                    <a:pt x="158" y="16"/>
                  </a:cubicBezTo>
                  <a:cubicBezTo>
                    <a:pt x="82" y="54"/>
                    <a:pt x="0" y="148"/>
                    <a:pt x="19" y="243"/>
                  </a:cubicBezTo>
                  <a:cubicBezTo>
                    <a:pt x="44" y="325"/>
                    <a:pt x="114" y="350"/>
                    <a:pt x="177" y="375"/>
                  </a:cubicBezTo>
                  <a:cubicBezTo>
                    <a:pt x="186" y="379"/>
                    <a:pt x="195" y="381"/>
                    <a:pt x="204" y="381"/>
                  </a:cubicBezTo>
                  <a:cubicBezTo>
                    <a:pt x="264" y="381"/>
                    <a:pt x="319" y="298"/>
                    <a:pt x="303" y="249"/>
                  </a:cubicBezTo>
                  <a:cubicBezTo>
                    <a:pt x="297" y="192"/>
                    <a:pt x="297" y="129"/>
                    <a:pt x="309" y="72"/>
                  </a:cubicBezTo>
                  <a:cubicBezTo>
                    <a:pt x="309" y="20"/>
                    <a:pt x="270" y="1"/>
                    <a:pt x="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2497900" y="2833725"/>
              <a:ext cx="8550" cy="6950"/>
            </a:xfrm>
            <a:custGeom>
              <a:avLst/>
              <a:gdLst/>
              <a:ahLst/>
              <a:cxnLst/>
              <a:rect l="l" t="t" r="r" b="b"/>
              <a:pathLst>
                <a:path w="342" h="278" extrusionOk="0">
                  <a:moveTo>
                    <a:pt x="254" y="1"/>
                  </a:moveTo>
                  <a:cubicBezTo>
                    <a:pt x="212" y="1"/>
                    <a:pt x="166" y="19"/>
                    <a:pt x="139" y="40"/>
                  </a:cubicBezTo>
                  <a:cubicBezTo>
                    <a:pt x="89" y="77"/>
                    <a:pt x="1" y="178"/>
                    <a:pt x="64" y="241"/>
                  </a:cubicBezTo>
                  <a:lnTo>
                    <a:pt x="64" y="248"/>
                  </a:lnTo>
                  <a:cubicBezTo>
                    <a:pt x="70" y="270"/>
                    <a:pt x="83" y="278"/>
                    <a:pt x="98" y="278"/>
                  </a:cubicBezTo>
                  <a:cubicBezTo>
                    <a:pt x="114" y="278"/>
                    <a:pt x="133" y="270"/>
                    <a:pt x="152" y="260"/>
                  </a:cubicBezTo>
                  <a:cubicBezTo>
                    <a:pt x="234" y="248"/>
                    <a:pt x="303" y="197"/>
                    <a:pt x="335" y="122"/>
                  </a:cubicBezTo>
                  <a:cubicBezTo>
                    <a:pt x="341" y="109"/>
                    <a:pt x="341" y="103"/>
                    <a:pt x="341" y="90"/>
                  </a:cubicBezTo>
                  <a:cubicBezTo>
                    <a:pt x="341" y="23"/>
                    <a:pt x="301" y="1"/>
                    <a:pt x="2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2523800" y="2839375"/>
              <a:ext cx="6125" cy="5675"/>
            </a:xfrm>
            <a:custGeom>
              <a:avLst/>
              <a:gdLst/>
              <a:ahLst/>
              <a:cxnLst/>
              <a:rect l="l" t="t" r="r" b="b"/>
              <a:pathLst>
                <a:path w="245" h="227" extrusionOk="0">
                  <a:moveTo>
                    <a:pt x="177" y="1"/>
                  </a:moveTo>
                  <a:cubicBezTo>
                    <a:pt x="149" y="1"/>
                    <a:pt x="119" y="9"/>
                    <a:pt x="100" y="28"/>
                  </a:cubicBezTo>
                  <a:cubicBezTo>
                    <a:pt x="68" y="47"/>
                    <a:pt x="11" y="97"/>
                    <a:pt x="18" y="142"/>
                  </a:cubicBezTo>
                  <a:cubicBezTo>
                    <a:pt x="0" y="202"/>
                    <a:pt x="28" y="226"/>
                    <a:pt x="67" y="226"/>
                  </a:cubicBezTo>
                  <a:cubicBezTo>
                    <a:pt x="97" y="226"/>
                    <a:pt x="135" y="211"/>
                    <a:pt x="163" y="186"/>
                  </a:cubicBezTo>
                  <a:cubicBezTo>
                    <a:pt x="194" y="154"/>
                    <a:pt x="220" y="116"/>
                    <a:pt x="232" y="79"/>
                  </a:cubicBezTo>
                  <a:cubicBezTo>
                    <a:pt x="245" y="47"/>
                    <a:pt x="232" y="15"/>
                    <a:pt x="201" y="3"/>
                  </a:cubicBezTo>
                  <a:cubicBezTo>
                    <a:pt x="193" y="1"/>
                    <a:pt x="185" y="1"/>
                    <a:pt x="1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2489375" y="2861825"/>
              <a:ext cx="10275" cy="6025"/>
            </a:xfrm>
            <a:custGeom>
              <a:avLst/>
              <a:gdLst/>
              <a:ahLst/>
              <a:cxnLst/>
              <a:rect l="l" t="t" r="r" b="b"/>
              <a:pathLst>
                <a:path w="411" h="241" extrusionOk="0">
                  <a:moveTo>
                    <a:pt x="266" y="0"/>
                  </a:moveTo>
                  <a:cubicBezTo>
                    <a:pt x="152" y="0"/>
                    <a:pt x="1" y="240"/>
                    <a:pt x="146" y="240"/>
                  </a:cubicBezTo>
                  <a:cubicBezTo>
                    <a:pt x="260" y="240"/>
                    <a:pt x="411" y="0"/>
                    <a:pt x="2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2363250" y="3280525"/>
              <a:ext cx="15475" cy="11575"/>
            </a:xfrm>
            <a:custGeom>
              <a:avLst/>
              <a:gdLst/>
              <a:ahLst/>
              <a:cxnLst/>
              <a:rect l="l" t="t" r="r" b="b"/>
              <a:pathLst>
                <a:path w="619" h="463" extrusionOk="0">
                  <a:moveTo>
                    <a:pt x="335" y="1"/>
                  </a:moveTo>
                  <a:cubicBezTo>
                    <a:pt x="216" y="1"/>
                    <a:pt x="87" y="145"/>
                    <a:pt x="45" y="231"/>
                  </a:cubicBezTo>
                  <a:cubicBezTo>
                    <a:pt x="1" y="318"/>
                    <a:pt x="23" y="462"/>
                    <a:pt x="133" y="462"/>
                  </a:cubicBezTo>
                  <a:cubicBezTo>
                    <a:pt x="150" y="462"/>
                    <a:pt x="169" y="459"/>
                    <a:pt x="190" y="451"/>
                  </a:cubicBezTo>
                  <a:lnTo>
                    <a:pt x="284" y="420"/>
                  </a:lnTo>
                  <a:cubicBezTo>
                    <a:pt x="391" y="376"/>
                    <a:pt x="618" y="105"/>
                    <a:pt x="429" y="29"/>
                  </a:cubicBezTo>
                  <a:lnTo>
                    <a:pt x="398" y="16"/>
                  </a:lnTo>
                  <a:cubicBezTo>
                    <a:pt x="377" y="6"/>
                    <a:pt x="356" y="1"/>
                    <a:pt x="3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2397600" y="3266225"/>
              <a:ext cx="11400" cy="9075"/>
            </a:xfrm>
            <a:custGeom>
              <a:avLst/>
              <a:gdLst/>
              <a:ahLst/>
              <a:cxnLst/>
              <a:rect l="l" t="t" r="r" b="b"/>
              <a:pathLst>
                <a:path w="456" h="363" extrusionOk="0">
                  <a:moveTo>
                    <a:pt x="258" y="1"/>
                  </a:moveTo>
                  <a:cubicBezTo>
                    <a:pt x="138" y="1"/>
                    <a:pt x="0" y="189"/>
                    <a:pt x="20" y="298"/>
                  </a:cubicBezTo>
                  <a:cubicBezTo>
                    <a:pt x="24" y="344"/>
                    <a:pt x="48" y="362"/>
                    <a:pt x="76" y="362"/>
                  </a:cubicBezTo>
                  <a:cubicBezTo>
                    <a:pt x="90" y="362"/>
                    <a:pt x="106" y="357"/>
                    <a:pt x="121" y="349"/>
                  </a:cubicBezTo>
                  <a:cubicBezTo>
                    <a:pt x="247" y="349"/>
                    <a:pt x="455" y="172"/>
                    <a:pt x="348" y="46"/>
                  </a:cubicBezTo>
                  <a:cubicBezTo>
                    <a:pt x="322" y="14"/>
                    <a:pt x="291" y="1"/>
                    <a:pt x="2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2406600" y="3298475"/>
              <a:ext cx="9025" cy="9925"/>
            </a:xfrm>
            <a:custGeom>
              <a:avLst/>
              <a:gdLst/>
              <a:ahLst/>
              <a:cxnLst/>
              <a:rect l="l" t="t" r="r" b="b"/>
              <a:pathLst>
                <a:path w="361" h="397" extrusionOk="0">
                  <a:moveTo>
                    <a:pt x="172" y="1"/>
                  </a:moveTo>
                  <a:cubicBezTo>
                    <a:pt x="112" y="1"/>
                    <a:pt x="20" y="84"/>
                    <a:pt x="51" y="137"/>
                  </a:cubicBezTo>
                  <a:cubicBezTo>
                    <a:pt x="95" y="206"/>
                    <a:pt x="1" y="314"/>
                    <a:pt x="89" y="377"/>
                  </a:cubicBezTo>
                  <a:cubicBezTo>
                    <a:pt x="109" y="391"/>
                    <a:pt x="129" y="397"/>
                    <a:pt x="148" y="397"/>
                  </a:cubicBezTo>
                  <a:cubicBezTo>
                    <a:pt x="219" y="397"/>
                    <a:pt x="287" y="322"/>
                    <a:pt x="316" y="263"/>
                  </a:cubicBezTo>
                  <a:cubicBezTo>
                    <a:pt x="348" y="219"/>
                    <a:pt x="360" y="162"/>
                    <a:pt x="341" y="106"/>
                  </a:cubicBezTo>
                  <a:cubicBezTo>
                    <a:pt x="316" y="30"/>
                    <a:pt x="253" y="49"/>
                    <a:pt x="203" y="11"/>
                  </a:cubicBezTo>
                  <a:cubicBezTo>
                    <a:pt x="194" y="4"/>
                    <a:pt x="184" y="1"/>
                    <a:pt x="1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2381225" y="3306425"/>
              <a:ext cx="7375" cy="7050"/>
            </a:xfrm>
            <a:custGeom>
              <a:avLst/>
              <a:gdLst/>
              <a:ahLst/>
              <a:cxnLst/>
              <a:rect l="l" t="t" r="r" b="b"/>
              <a:pathLst>
                <a:path w="295" h="282" extrusionOk="0">
                  <a:moveTo>
                    <a:pt x="212" y="0"/>
                  </a:moveTo>
                  <a:cubicBezTo>
                    <a:pt x="196" y="0"/>
                    <a:pt x="178" y="5"/>
                    <a:pt x="158" y="15"/>
                  </a:cubicBezTo>
                  <a:cubicBezTo>
                    <a:pt x="89" y="46"/>
                    <a:pt x="0" y="147"/>
                    <a:pt x="57" y="223"/>
                  </a:cubicBezTo>
                  <a:cubicBezTo>
                    <a:pt x="57" y="235"/>
                    <a:pt x="63" y="242"/>
                    <a:pt x="70" y="248"/>
                  </a:cubicBezTo>
                  <a:cubicBezTo>
                    <a:pt x="81" y="272"/>
                    <a:pt x="99" y="281"/>
                    <a:pt x="119" y="281"/>
                  </a:cubicBezTo>
                  <a:cubicBezTo>
                    <a:pt x="168" y="281"/>
                    <a:pt x="231" y="225"/>
                    <a:pt x="240" y="185"/>
                  </a:cubicBezTo>
                  <a:cubicBezTo>
                    <a:pt x="253" y="166"/>
                    <a:pt x="259" y="141"/>
                    <a:pt x="265" y="122"/>
                  </a:cubicBezTo>
                  <a:cubicBezTo>
                    <a:pt x="295" y="53"/>
                    <a:pt x="267" y="0"/>
                    <a:pt x="2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2386100" y="3294175"/>
              <a:ext cx="7550" cy="5525"/>
            </a:xfrm>
            <a:custGeom>
              <a:avLst/>
              <a:gdLst/>
              <a:ahLst/>
              <a:cxnLst/>
              <a:rect l="l" t="t" r="r" b="b"/>
              <a:pathLst>
                <a:path w="302" h="221" extrusionOk="0">
                  <a:moveTo>
                    <a:pt x="220" y="1"/>
                  </a:moveTo>
                  <a:cubicBezTo>
                    <a:pt x="206" y="1"/>
                    <a:pt x="189" y="4"/>
                    <a:pt x="171" y="13"/>
                  </a:cubicBezTo>
                  <a:lnTo>
                    <a:pt x="127" y="32"/>
                  </a:lnTo>
                  <a:cubicBezTo>
                    <a:pt x="89" y="51"/>
                    <a:pt x="1" y="139"/>
                    <a:pt x="51" y="183"/>
                  </a:cubicBezTo>
                  <a:lnTo>
                    <a:pt x="77" y="202"/>
                  </a:lnTo>
                  <a:cubicBezTo>
                    <a:pt x="92" y="215"/>
                    <a:pt x="109" y="220"/>
                    <a:pt x="127" y="220"/>
                  </a:cubicBezTo>
                  <a:cubicBezTo>
                    <a:pt x="186" y="220"/>
                    <a:pt x="248" y="157"/>
                    <a:pt x="272" y="114"/>
                  </a:cubicBezTo>
                  <a:cubicBezTo>
                    <a:pt x="302" y="49"/>
                    <a:pt x="273" y="1"/>
                    <a:pt x="2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2356000" y="3305350"/>
              <a:ext cx="7700" cy="4300"/>
            </a:xfrm>
            <a:custGeom>
              <a:avLst/>
              <a:gdLst/>
              <a:ahLst/>
              <a:cxnLst/>
              <a:rect l="l" t="t" r="r" b="b"/>
              <a:pathLst>
                <a:path w="308" h="172" extrusionOk="0">
                  <a:moveTo>
                    <a:pt x="229" y="0"/>
                  </a:moveTo>
                  <a:cubicBezTo>
                    <a:pt x="227" y="0"/>
                    <a:pt x="224" y="0"/>
                    <a:pt x="221" y="1"/>
                  </a:cubicBezTo>
                  <a:cubicBezTo>
                    <a:pt x="196" y="1"/>
                    <a:pt x="171" y="7"/>
                    <a:pt x="145" y="13"/>
                  </a:cubicBezTo>
                  <a:cubicBezTo>
                    <a:pt x="101" y="26"/>
                    <a:pt x="0" y="121"/>
                    <a:pt x="76" y="159"/>
                  </a:cubicBezTo>
                  <a:cubicBezTo>
                    <a:pt x="95" y="165"/>
                    <a:pt x="114" y="171"/>
                    <a:pt x="139" y="171"/>
                  </a:cubicBezTo>
                  <a:cubicBezTo>
                    <a:pt x="142" y="172"/>
                    <a:pt x="145" y="172"/>
                    <a:pt x="148" y="172"/>
                  </a:cubicBezTo>
                  <a:cubicBezTo>
                    <a:pt x="236" y="172"/>
                    <a:pt x="308"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2328550" y="3272800"/>
              <a:ext cx="5075" cy="5650"/>
            </a:xfrm>
            <a:custGeom>
              <a:avLst/>
              <a:gdLst/>
              <a:ahLst/>
              <a:cxnLst/>
              <a:rect l="l" t="t" r="r" b="b"/>
              <a:pathLst>
                <a:path w="203" h="226" extrusionOk="0">
                  <a:moveTo>
                    <a:pt x="138" y="1"/>
                  </a:moveTo>
                  <a:cubicBezTo>
                    <a:pt x="76" y="1"/>
                    <a:pt x="29" y="72"/>
                    <a:pt x="13" y="130"/>
                  </a:cubicBezTo>
                  <a:cubicBezTo>
                    <a:pt x="1" y="155"/>
                    <a:pt x="20" y="187"/>
                    <a:pt x="45" y="187"/>
                  </a:cubicBezTo>
                  <a:cubicBezTo>
                    <a:pt x="32" y="193"/>
                    <a:pt x="32" y="199"/>
                    <a:pt x="45" y="212"/>
                  </a:cubicBezTo>
                  <a:cubicBezTo>
                    <a:pt x="50" y="222"/>
                    <a:pt x="57" y="225"/>
                    <a:pt x="65" y="225"/>
                  </a:cubicBezTo>
                  <a:cubicBezTo>
                    <a:pt x="87" y="225"/>
                    <a:pt x="114" y="194"/>
                    <a:pt x="114" y="180"/>
                  </a:cubicBezTo>
                  <a:cubicBezTo>
                    <a:pt x="127" y="142"/>
                    <a:pt x="152" y="111"/>
                    <a:pt x="165" y="73"/>
                  </a:cubicBezTo>
                  <a:cubicBezTo>
                    <a:pt x="184" y="54"/>
                    <a:pt x="203" y="29"/>
                    <a:pt x="177" y="10"/>
                  </a:cubicBezTo>
                  <a:cubicBezTo>
                    <a:pt x="164" y="4"/>
                    <a:pt x="151" y="1"/>
                    <a:pt x="1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2355700" y="3232825"/>
              <a:ext cx="9150" cy="8075"/>
            </a:xfrm>
            <a:custGeom>
              <a:avLst/>
              <a:gdLst/>
              <a:ahLst/>
              <a:cxnLst/>
              <a:rect l="l" t="t" r="r" b="b"/>
              <a:pathLst>
                <a:path w="366" h="323" extrusionOk="0">
                  <a:moveTo>
                    <a:pt x="261" y="0"/>
                  </a:moveTo>
                  <a:cubicBezTo>
                    <a:pt x="115" y="0"/>
                    <a:pt x="1" y="143"/>
                    <a:pt x="50" y="291"/>
                  </a:cubicBezTo>
                  <a:cubicBezTo>
                    <a:pt x="58" y="310"/>
                    <a:pt x="70" y="317"/>
                    <a:pt x="84" y="317"/>
                  </a:cubicBezTo>
                  <a:cubicBezTo>
                    <a:pt x="121" y="317"/>
                    <a:pt x="171" y="264"/>
                    <a:pt x="190" y="229"/>
                  </a:cubicBezTo>
                  <a:lnTo>
                    <a:pt x="190" y="229"/>
                  </a:lnTo>
                  <a:lnTo>
                    <a:pt x="151" y="322"/>
                  </a:lnTo>
                  <a:cubicBezTo>
                    <a:pt x="183" y="316"/>
                    <a:pt x="214" y="303"/>
                    <a:pt x="239" y="284"/>
                  </a:cubicBezTo>
                  <a:cubicBezTo>
                    <a:pt x="277" y="253"/>
                    <a:pt x="315" y="215"/>
                    <a:pt x="334" y="165"/>
                  </a:cubicBezTo>
                  <a:cubicBezTo>
                    <a:pt x="365" y="102"/>
                    <a:pt x="365" y="1"/>
                    <a:pt x="271" y="1"/>
                  </a:cubicBezTo>
                  <a:cubicBezTo>
                    <a:pt x="268" y="1"/>
                    <a:pt x="264" y="0"/>
                    <a:pt x="2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2370500" y="3246550"/>
              <a:ext cx="15325" cy="9000"/>
            </a:xfrm>
            <a:custGeom>
              <a:avLst/>
              <a:gdLst/>
              <a:ahLst/>
              <a:cxnLst/>
              <a:rect l="l" t="t" r="r" b="b"/>
              <a:pathLst>
                <a:path w="613" h="360" extrusionOk="0">
                  <a:moveTo>
                    <a:pt x="392" y="0"/>
                  </a:moveTo>
                  <a:cubicBezTo>
                    <a:pt x="228" y="0"/>
                    <a:pt x="0" y="360"/>
                    <a:pt x="221" y="360"/>
                  </a:cubicBezTo>
                  <a:cubicBezTo>
                    <a:pt x="379" y="360"/>
                    <a:pt x="612" y="0"/>
                    <a:pt x="3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2351475" y="3260000"/>
              <a:ext cx="8950" cy="6725"/>
            </a:xfrm>
            <a:custGeom>
              <a:avLst/>
              <a:gdLst/>
              <a:ahLst/>
              <a:cxnLst/>
              <a:rect l="l" t="t" r="r" b="b"/>
              <a:pathLst>
                <a:path w="358" h="269" extrusionOk="0">
                  <a:moveTo>
                    <a:pt x="196" y="1"/>
                  </a:moveTo>
                  <a:cubicBezTo>
                    <a:pt x="141" y="1"/>
                    <a:pt x="91" y="47"/>
                    <a:pt x="55" y="106"/>
                  </a:cubicBezTo>
                  <a:cubicBezTo>
                    <a:pt x="11" y="172"/>
                    <a:pt x="0" y="269"/>
                    <a:pt x="81" y="269"/>
                  </a:cubicBezTo>
                  <a:cubicBezTo>
                    <a:pt x="92" y="269"/>
                    <a:pt x="104" y="267"/>
                    <a:pt x="118" y="263"/>
                  </a:cubicBezTo>
                  <a:cubicBezTo>
                    <a:pt x="181" y="251"/>
                    <a:pt x="358" y="93"/>
                    <a:pt x="263" y="24"/>
                  </a:cubicBezTo>
                  <a:cubicBezTo>
                    <a:pt x="240" y="8"/>
                    <a:pt x="218" y="1"/>
                    <a:pt x="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2332150" y="3244125"/>
              <a:ext cx="8100" cy="6550"/>
            </a:xfrm>
            <a:custGeom>
              <a:avLst/>
              <a:gdLst/>
              <a:ahLst/>
              <a:cxnLst/>
              <a:rect l="l" t="t" r="r" b="b"/>
              <a:pathLst>
                <a:path w="324" h="262" extrusionOk="0">
                  <a:moveTo>
                    <a:pt x="221" y="0"/>
                  </a:moveTo>
                  <a:cubicBezTo>
                    <a:pt x="156" y="0"/>
                    <a:pt x="54" y="98"/>
                    <a:pt x="40" y="135"/>
                  </a:cubicBezTo>
                  <a:cubicBezTo>
                    <a:pt x="1" y="213"/>
                    <a:pt x="42" y="261"/>
                    <a:pt x="101" y="261"/>
                  </a:cubicBezTo>
                  <a:cubicBezTo>
                    <a:pt x="127" y="261"/>
                    <a:pt x="157" y="251"/>
                    <a:pt x="185" y="230"/>
                  </a:cubicBezTo>
                  <a:cubicBezTo>
                    <a:pt x="185" y="224"/>
                    <a:pt x="185" y="217"/>
                    <a:pt x="185" y="211"/>
                  </a:cubicBezTo>
                  <a:cubicBezTo>
                    <a:pt x="229" y="205"/>
                    <a:pt x="324" y="104"/>
                    <a:pt x="279" y="72"/>
                  </a:cubicBezTo>
                  <a:cubicBezTo>
                    <a:pt x="279" y="66"/>
                    <a:pt x="273" y="53"/>
                    <a:pt x="273" y="47"/>
                  </a:cubicBezTo>
                  <a:cubicBezTo>
                    <a:pt x="265" y="13"/>
                    <a:pt x="245" y="0"/>
                    <a:pt x="2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2297800" y="3277825"/>
              <a:ext cx="6575" cy="6275"/>
            </a:xfrm>
            <a:custGeom>
              <a:avLst/>
              <a:gdLst/>
              <a:ahLst/>
              <a:cxnLst/>
              <a:rect l="l" t="t" r="r" b="b"/>
              <a:pathLst>
                <a:path w="263" h="251" extrusionOk="0">
                  <a:moveTo>
                    <a:pt x="187" y="1"/>
                  </a:moveTo>
                  <a:cubicBezTo>
                    <a:pt x="178" y="1"/>
                    <a:pt x="169" y="2"/>
                    <a:pt x="159" y="4"/>
                  </a:cubicBezTo>
                  <a:cubicBezTo>
                    <a:pt x="133" y="11"/>
                    <a:pt x="108" y="17"/>
                    <a:pt x="89" y="36"/>
                  </a:cubicBezTo>
                  <a:lnTo>
                    <a:pt x="83" y="42"/>
                  </a:lnTo>
                  <a:cubicBezTo>
                    <a:pt x="58" y="55"/>
                    <a:pt x="39" y="80"/>
                    <a:pt x="26" y="105"/>
                  </a:cubicBezTo>
                  <a:cubicBezTo>
                    <a:pt x="20" y="105"/>
                    <a:pt x="20" y="112"/>
                    <a:pt x="20" y="118"/>
                  </a:cubicBezTo>
                  <a:cubicBezTo>
                    <a:pt x="14" y="124"/>
                    <a:pt x="14" y="131"/>
                    <a:pt x="7" y="137"/>
                  </a:cubicBezTo>
                  <a:cubicBezTo>
                    <a:pt x="1" y="150"/>
                    <a:pt x="1" y="162"/>
                    <a:pt x="1" y="175"/>
                  </a:cubicBezTo>
                  <a:cubicBezTo>
                    <a:pt x="1" y="181"/>
                    <a:pt x="1" y="181"/>
                    <a:pt x="1" y="187"/>
                  </a:cubicBezTo>
                  <a:lnTo>
                    <a:pt x="1" y="194"/>
                  </a:lnTo>
                  <a:cubicBezTo>
                    <a:pt x="1" y="200"/>
                    <a:pt x="1" y="206"/>
                    <a:pt x="1" y="213"/>
                  </a:cubicBezTo>
                  <a:cubicBezTo>
                    <a:pt x="1" y="219"/>
                    <a:pt x="7" y="219"/>
                    <a:pt x="14" y="225"/>
                  </a:cubicBezTo>
                  <a:cubicBezTo>
                    <a:pt x="14" y="231"/>
                    <a:pt x="20" y="231"/>
                    <a:pt x="20" y="238"/>
                  </a:cubicBezTo>
                  <a:cubicBezTo>
                    <a:pt x="33" y="244"/>
                    <a:pt x="45" y="250"/>
                    <a:pt x="58" y="250"/>
                  </a:cubicBezTo>
                  <a:cubicBezTo>
                    <a:pt x="77" y="250"/>
                    <a:pt x="96" y="250"/>
                    <a:pt x="108" y="238"/>
                  </a:cubicBezTo>
                  <a:cubicBezTo>
                    <a:pt x="127" y="238"/>
                    <a:pt x="140" y="225"/>
                    <a:pt x="152" y="219"/>
                  </a:cubicBezTo>
                  <a:cubicBezTo>
                    <a:pt x="197" y="194"/>
                    <a:pt x="228" y="150"/>
                    <a:pt x="241" y="105"/>
                  </a:cubicBezTo>
                  <a:cubicBezTo>
                    <a:pt x="263" y="51"/>
                    <a:pt x="242" y="1"/>
                    <a:pt x="1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2307175" y="3310050"/>
              <a:ext cx="13375" cy="10400"/>
            </a:xfrm>
            <a:custGeom>
              <a:avLst/>
              <a:gdLst/>
              <a:ahLst/>
              <a:cxnLst/>
              <a:rect l="l" t="t" r="r" b="b"/>
              <a:pathLst>
                <a:path w="535" h="416" extrusionOk="0">
                  <a:moveTo>
                    <a:pt x="367" y="0"/>
                  </a:moveTo>
                  <a:cubicBezTo>
                    <a:pt x="288" y="0"/>
                    <a:pt x="200" y="73"/>
                    <a:pt x="149" y="128"/>
                  </a:cubicBezTo>
                  <a:cubicBezTo>
                    <a:pt x="61" y="222"/>
                    <a:pt x="0" y="415"/>
                    <a:pt x="156" y="415"/>
                  </a:cubicBezTo>
                  <a:cubicBezTo>
                    <a:pt x="168" y="415"/>
                    <a:pt x="180" y="414"/>
                    <a:pt x="194" y="412"/>
                  </a:cubicBezTo>
                  <a:cubicBezTo>
                    <a:pt x="244" y="399"/>
                    <a:pt x="288" y="380"/>
                    <a:pt x="332" y="349"/>
                  </a:cubicBezTo>
                  <a:cubicBezTo>
                    <a:pt x="408" y="292"/>
                    <a:pt x="534" y="128"/>
                    <a:pt x="446" y="34"/>
                  </a:cubicBezTo>
                  <a:cubicBezTo>
                    <a:pt x="422" y="10"/>
                    <a:pt x="395" y="0"/>
                    <a:pt x="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2323200" y="3296900"/>
              <a:ext cx="8500" cy="7400"/>
            </a:xfrm>
            <a:custGeom>
              <a:avLst/>
              <a:gdLst/>
              <a:ahLst/>
              <a:cxnLst/>
              <a:rect l="l" t="t" r="r" b="b"/>
              <a:pathLst>
                <a:path w="340" h="296" extrusionOk="0">
                  <a:moveTo>
                    <a:pt x="227" y="1"/>
                  </a:moveTo>
                  <a:cubicBezTo>
                    <a:pt x="197" y="1"/>
                    <a:pt x="163" y="12"/>
                    <a:pt x="133" y="36"/>
                  </a:cubicBezTo>
                  <a:lnTo>
                    <a:pt x="63" y="93"/>
                  </a:lnTo>
                  <a:cubicBezTo>
                    <a:pt x="32" y="112"/>
                    <a:pt x="0" y="150"/>
                    <a:pt x="13" y="194"/>
                  </a:cubicBezTo>
                  <a:lnTo>
                    <a:pt x="26" y="244"/>
                  </a:lnTo>
                  <a:cubicBezTo>
                    <a:pt x="39" y="281"/>
                    <a:pt x="62" y="295"/>
                    <a:pt x="90" y="295"/>
                  </a:cubicBezTo>
                  <a:cubicBezTo>
                    <a:pt x="168" y="295"/>
                    <a:pt x="278" y="185"/>
                    <a:pt x="297" y="143"/>
                  </a:cubicBezTo>
                  <a:cubicBezTo>
                    <a:pt x="340" y="53"/>
                    <a:pt x="292" y="1"/>
                    <a:pt x="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2449175" y="3273200"/>
              <a:ext cx="14375" cy="12150"/>
            </a:xfrm>
            <a:custGeom>
              <a:avLst/>
              <a:gdLst/>
              <a:ahLst/>
              <a:cxnLst/>
              <a:rect l="l" t="t" r="r" b="b"/>
              <a:pathLst>
                <a:path w="575" h="486" extrusionOk="0">
                  <a:moveTo>
                    <a:pt x="379" y="0"/>
                  </a:moveTo>
                  <a:cubicBezTo>
                    <a:pt x="240" y="0"/>
                    <a:pt x="108" y="120"/>
                    <a:pt x="45" y="240"/>
                  </a:cubicBezTo>
                  <a:cubicBezTo>
                    <a:pt x="1" y="335"/>
                    <a:pt x="1" y="486"/>
                    <a:pt x="146" y="486"/>
                  </a:cubicBezTo>
                  <a:lnTo>
                    <a:pt x="196" y="486"/>
                  </a:lnTo>
                  <a:cubicBezTo>
                    <a:pt x="341" y="486"/>
                    <a:pt x="474" y="366"/>
                    <a:pt x="530" y="246"/>
                  </a:cubicBezTo>
                  <a:cubicBezTo>
                    <a:pt x="575" y="152"/>
                    <a:pt x="575" y="0"/>
                    <a:pt x="4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2392575" y="3327275"/>
              <a:ext cx="17275" cy="15025"/>
            </a:xfrm>
            <a:custGeom>
              <a:avLst/>
              <a:gdLst/>
              <a:ahLst/>
              <a:cxnLst/>
              <a:rect l="l" t="t" r="r" b="b"/>
              <a:pathLst>
                <a:path w="691" h="601" extrusionOk="0">
                  <a:moveTo>
                    <a:pt x="509" y="1"/>
                  </a:moveTo>
                  <a:cubicBezTo>
                    <a:pt x="492" y="1"/>
                    <a:pt x="474" y="3"/>
                    <a:pt x="455" y="7"/>
                  </a:cubicBezTo>
                  <a:cubicBezTo>
                    <a:pt x="322" y="45"/>
                    <a:pt x="202" y="127"/>
                    <a:pt x="127" y="240"/>
                  </a:cubicBezTo>
                  <a:cubicBezTo>
                    <a:pt x="64" y="310"/>
                    <a:pt x="0" y="436"/>
                    <a:pt x="45" y="530"/>
                  </a:cubicBezTo>
                  <a:cubicBezTo>
                    <a:pt x="69" y="583"/>
                    <a:pt x="115" y="600"/>
                    <a:pt x="165" y="600"/>
                  </a:cubicBezTo>
                  <a:cubicBezTo>
                    <a:pt x="206" y="600"/>
                    <a:pt x="251" y="589"/>
                    <a:pt x="291" y="574"/>
                  </a:cubicBezTo>
                  <a:cubicBezTo>
                    <a:pt x="310" y="568"/>
                    <a:pt x="328" y="556"/>
                    <a:pt x="354" y="543"/>
                  </a:cubicBezTo>
                  <a:cubicBezTo>
                    <a:pt x="366" y="537"/>
                    <a:pt x="379" y="530"/>
                    <a:pt x="392" y="524"/>
                  </a:cubicBezTo>
                  <a:cubicBezTo>
                    <a:pt x="524" y="461"/>
                    <a:pt x="625" y="347"/>
                    <a:pt x="663" y="209"/>
                  </a:cubicBezTo>
                  <a:cubicBezTo>
                    <a:pt x="690" y="88"/>
                    <a:pt x="622" y="1"/>
                    <a:pt x="5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2438625" y="3318600"/>
              <a:ext cx="10275" cy="9525"/>
            </a:xfrm>
            <a:custGeom>
              <a:avLst/>
              <a:gdLst/>
              <a:ahLst/>
              <a:cxnLst/>
              <a:rect l="l" t="t" r="r" b="b"/>
              <a:pathLst>
                <a:path w="411" h="381" extrusionOk="0">
                  <a:moveTo>
                    <a:pt x="265" y="1"/>
                  </a:moveTo>
                  <a:cubicBezTo>
                    <a:pt x="227" y="1"/>
                    <a:pt x="189" y="13"/>
                    <a:pt x="158" y="38"/>
                  </a:cubicBezTo>
                  <a:cubicBezTo>
                    <a:pt x="149" y="43"/>
                    <a:pt x="103" y="74"/>
                    <a:pt x="105" y="74"/>
                  </a:cubicBezTo>
                  <a:cubicBezTo>
                    <a:pt x="106" y="74"/>
                    <a:pt x="110" y="72"/>
                    <a:pt x="119" y="66"/>
                  </a:cubicBezTo>
                  <a:lnTo>
                    <a:pt x="119" y="66"/>
                  </a:lnTo>
                  <a:cubicBezTo>
                    <a:pt x="51" y="112"/>
                    <a:pt x="6" y="196"/>
                    <a:pt x="0" y="284"/>
                  </a:cubicBezTo>
                  <a:lnTo>
                    <a:pt x="0" y="322"/>
                  </a:lnTo>
                  <a:cubicBezTo>
                    <a:pt x="0" y="365"/>
                    <a:pt x="27" y="381"/>
                    <a:pt x="66" y="381"/>
                  </a:cubicBezTo>
                  <a:cubicBezTo>
                    <a:pt x="73" y="381"/>
                    <a:pt x="81" y="380"/>
                    <a:pt x="88" y="379"/>
                  </a:cubicBezTo>
                  <a:lnTo>
                    <a:pt x="139" y="373"/>
                  </a:lnTo>
                  <a:cubicBezTo>
                    <a:pt x="215" y="354"/>
                    <a:pt x="278" y="303"/>
                    <a:pt x="315" y="240"/>
                  </a:cubicBezTo>
                  <a:cubicBezTo>
                    <a:pt x="353" y="196"/>
                    <a:pt x="410" y="76"/>
                    <a:pt x="341" y="32"/>
                  </a:cubicBezTo>
                  <a:cubicBezTo>
                    <a:pt x="322" y="7"/>
                    <a:pt x="297"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2434525" y="3300075"/>
              <a:ext cx="7900" cy="7925"/>
            </a:xfrm>
            <a:custGeom>
              <a:avLst/>
              <a:gdLst/>
              <a:ahLst/>
              <a:cxnLst/>
              <a:rect l="l" t="t" r="r" b="b"/>
              <a:pathLst>
                <a:path w="316" h="317" extrusionOk="0">
                  <a:moveTo>
                    <a:pt x="239" y="0"/>
                  </a:moveTo>
                  <a:cubicBezTo>
                    <a:pt x="218" y="0"/>
                    <a:pt x="193" y="8"/>
                    <a:pt x="170" y="16"/>
                  </a:cubicBezTo>
                  <a:cubicBezTo>
                    <a:pt x="126" y="35"/>
                    <a:pt x="82" y="73"/>
                    <a:pt x="57" y="117"/>
                  </a:cubicBezTo>
                  <a:cubicBezTo>
                    <a:pt x="13" y="161"/>
                    <a:pt x="0" y="231"/>
                    <a:pt x="32" y="281"/>
                  </a:cubicBezTo>
                  <a:cubicBezTo>
                    <a:pt x="58" y="308"/>
                    <a:pt x="86" y="317"/>
                    <a:pt x="114" y="317"/>
                  </a:cubicBezTo>
                  <a:cubicBezTo>
                    <a:pt x="140" y="317"/>
                    <a:pt x="165" y="309"/>
                    <a:pt x="189" y="300"/>
                  </a:cubicBezTo>
                  <a:cubicBezTo>
                    <a:pt x="240" y="288"/>
                    <a:pt x="271" y="250"/>
                    <a:pt x="290" y="206"/>
                  </a:cubicBezTo>
                  <a:cubicBezTo>
                    <a:pt x="309" y="155"/>
                    <a:pt x="315" y="92"/>
                    <a:pt x="297" y="42"/>
                  </a:cubicBezTo>
                  <a:cubicBezTo>
                    <a:pt x="286" y="11"/>
                    <a:pt x="265" y="0"/>
                    <a:pt x="2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2421900" y="3270325"/>
              <a:ext cx="9025" cy="8575"/>
            </a:xfrm>
            <a:custGeom>
              <a:avLst/>
              <a:gdLst/>
              <a:ahLst/>
              <a:cxnLst/>
              <a:rect l="l" t="t" r="r" b="b"/>
              <a:pathLst>
                <a:path w="361" h="343" extrusionOk="0">
                  <a:moveTo>
                    <a:pt x="222" y="1"/>
                  </a:moveTo>
                  <a:cubicBezTo>
                    <a:pt x="158" y="1"/>
                    <a:pt x="95" y="61"/>
                    <a:pt x="64" y="109"/>
                  </a:cubicBezTo>
                  <a:cubicBezTo>
                    <a:pt x="19" y="147"/>
                    <a:pt x="1" y="204"/>
                    <a:pt x="1" y="267"/>
                  </a:cubicBezTo>
                  <a:cubicBezTo>
                    <a:pt x="1" y="304"/>
                    <a:pt x="32" y="342"/>
                    <a:pt x="76" y="342"/>
                  </a:cubicBezTo>
                  <a:cubicBezTo>
                    <a:pt x="114" y="342"/>
                    <a:pt x="146" y="330"/>
                    <a:pt x="177" y="311"/>
                  </a:cubicBezTo>
                  <a:lnTo>
                    <a:pt x="202" y="304"/>
                  </a:lnTo>
                  <a:cubicBezTo>
                    <a:pt x="259" y="286"/>
                    <a:pt x="360" y="191"/>
                    <a:pt x="297" y="134"/>
                  </a:cubicBezTo>
                  <a:lnTo>
                    <a:pt x="297" y="122"/>
                  </a:lnTo>
                  <a:cubicBezTo>
                    <a:pt x="310" y="77"/>
                    <a:pt x="310" y="27"/>
                    <a:pt x="259" y="8"/>
                  </a:cubicBezTo>
                  <a:cubicBezTo>
                    <a:pt x="247" y="3"/>
                    <a:pt x="234" y="1"/>
                    <a:pt x="2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2323575" y="3228500"/>
              <a:ext cx="8950" cy="8350"/>
            </a:xfrm>
            <a:custGeom>
              <a:avLst/>
              <a:gdLst/>
              <a:ahLst/>
              <a:cxnLst/>
              <a:rect l="l" t="t" r="r" b="b"/>
              <a:pathLst>
                <a:path w="358" h="334" extrusionOk="0">
                  <a:moveTo>
                    <a:pt x="256" y="1"/>
                  </a:moveTo>
                  <a:cubicBezTo>
                    <a:pt x="216" y="1"/>
                    <a:pt x="172" y="21"/>
                    <a:pt x="143" y="41"/>
                  </a:cubicBezTo>
                  <a:cubicBezTo>
                    <a:pt x="67" y="92"/>
                    <a:pt x="17" y="167"/>
                    <a:pt x="4" y="262"/>
                  </a:cubicBezTo>
                  <a:cubicBezTo>
                    <a:pt x="0" y="315"/>
                    <a:pt x="43" y="334"/>
                    <a:pt x="88" y="334"/>
                  </a:cubicBezTo>
                  <a:cubicBezTo>
                    <a:pt x="112" y="334"/>
                    <a:pt x="138" y="328"/>
                    <a:pt x="156" y="319"/>
                  </a:cubicBezTo>
                  <a:cubicBezTo>
                    <a:pt x="212" y="293"/>
                    <a:pt x="257" y="249"/>
                    <a:pt x="282" y="199"/>
                  </a:cubicBezTo>
                  <a:cubicBezTo>
                    <a:pt x="288" y="199"/>
                    <a:pt x="288" y="193"/>
                    <a:pt x="294" y="193"/>
                  </a:cubicBezTo>
                  <a:cubicBezTo>
                    <a:pt x="326" y="148"/>
                    <a:pt x="358" y="66"/>
                    <a:pt x="313" y="22"/>
                  </a:cubicBezTo>
                  <a:cubicBezTo>
                    <a:pt x="298" y="7"/>
                    <a:pt x="277" y="1"/>
                    <a:pt x="2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2240900" y="2961175"/>
              <a:ext cx="15000" cy="12125"/>
            </a:xfrm>
            <a:custGeom>
              <a:avLst/>
              <a:gdLst/>
              <a:ahLst/>
              <a:cxnLst/>
              <a:rect l="l" t="t" r="r" b="b"/>
              <a:pathLst>
                <a:path w="600" h="485" extrusionOk="0">
                  <a:moveTo>
                    <a:pt x="460" y="0"/>
                  </a:moveTo>
                  <a:cubicBezTo>
                    <a:pt x="428" y="0"/>
                    <a:pt x="394" y="8"/>
                    <a:pt x="366" y="19"/>
                  </a:cubicBezTo>
                  <a:cubicBezTo>
                    <a:pt x="265" y="38"/>
                    <a:pt x="177" y="94"/>
                    <a:pt x="120" y="183"/>
                  </a:cubicBezTo>
                  <a:cubicBezTo>
                    <a:pt x="63" y="258"/>
                    <a:pt x="0" y="429"/>
                    <a:pt x="126" y="473"/>
                  </a:cubicBezTo>
                  <a:cubicBezTo>
                    <a:pt x="150" y="481"/>
                    <a:pt x="173" y="485"/>
                    <a:pt x="195" y="485"/>
                  </a:cubicBezTo>
                  <a:cubicBezTo>
                    <a:pt x="296" y="485"/>
                    <a:pt x="389" y="414"/>
                    <a:pt x="461" y="347"/>
                  </a:cubicBezTo>
                  <a:cubicBezTo>
                    <a:pt x="530" y="290"/>
                    <a:pt x="599" y="164"/>
                    <a:pt x="568" y="69"/>
                  </a:cubicBezTo>
                  <a:cubicBezTo>
                    <a:pt x="549" y="17"/>
                    <a:pt x="506" y="0"/>
                    <a:pt x="4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2273225" y="2934725"/>
              <a:ext cx="11650" cy="9900"/>
            </a:xfrm>
            <a:custGeom>
              <a:avLst/>
              <a:gdLst/>
              <a:ahLst/>
              <a:cxnLst/>
              <a:rect l="l" t="t" r="r" b="b"/>
              <a:pathLst>
                <a:path w="466" h="396" extrusionOk="0">
                  <a:moveTo>
                    <a:pt x="329" y="1"/>
                  </a:moveTo>
                  <a:cubicBezTo>
                    <a:pt x="304" y="1"/>
                    <a:pt x="276" y="8"/>
                    <a:pt x="246" y="23"/>
                  </a:cubicBezTo>
                  <a:cubicBezTo>
                    <a:pt x="133" y="74"/>
                    <a:pt x="0" y="232"/>
                    <a:pt x="82" y="358"/>
                  </a:cubicBezTo>
                  <a:cubicBezTo>
                    <a:pt x="77" y="349"/>
                    <a:pt x="73" y="345"/>
                    <a:pt x="73" y="345"/>
                  </a:cubicBezTo>
                  <a:lnTo>
                    <a:pt x="73" y="345"/>
                  </a:lnTo>
                  <a:cubicBezTo>
                    <a:pt x="73" y="345"/>
                    <a:pt x="78" y="353"/>
                    <a:pt x="88" y="370"/>
                  </a:cubicBezTo>
                  <a:cubicBezTo>
                    <a:pt x="95" y="389"/>
                    <a:pt x="114" y="396"/>
                    <a:pt x="133" y="396"/>
                  </a:cubicBezTo>
                  <a:lnTo>
                    <a:pt x="158" y="396"/>
                  </a:lnTo>
                  <a:cubicBezTo>
                    <a:pt x="246" y="389"/>
                    <a:pt x="322" y="345"/>
                    <a:pt x="372" y="269"/>
                  </a:cubicBezTo>
                  <a:cubicBezTo>
                    <a:pt x="385" y="244"/>
                    <a:pt x="397" y="219"/>
                    <a:pt x="416" y="194"/>
                  </a:cubicBezTo>
                  <a:cubicBezTo>
                    <a:pt x="465" y="86"/>
                    <a:pt x="415"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2300025" y="2950150"/>
              <a:ext cx="10575" cy="10000"/>
            </a:xfrm>
            <a:custGeom>
              <a:avLst/>
              <a:gdLst/>
              <a:ahLst/>
              <a:cxnLst/>
              <a:rect l="l" t="t" r="r" b="b"/>
              <a:pathLst>
                <a:path w="423" h="400" extrusionOk="0">
                  <a:moveTo>
                    <a:pt x="318" y="1"/>
                  </a:moveTo>
                  <a:cubicBezTo>
                    <a:pt x="283" y="1"/>
                    <a:pt x="244" y="13"/>
                    <a:pt x="215" y="25"/>
                  </a:cubicBezTo>
                  <a:cubicBezTo>
                    <a:pt x="229" y="17"/>
                    <a:pt x="236" y="14"/>
                    <a:pt x="233" y="14"/>
                  </a:cubicBezTo>
                  <a:cubicBezTo>
                    <a:pt x="231" y="14"/>
                    <a:pt x="225" y="16"/>
                    <a:pt x="215" y="18"/>
                  </a:cubicBezTo>
                  <a:cubicBezTo>
                    <a:pt x="164" y="31"/>
                    <a:pt x="120" y="62"/>
                    <a:pt x="82" y="100"/>
                  </a:cubicBezTo>
                  <a:cubicBezTo>
                    <a:pt x="38" y="132"/>
                    <a:pt x="7" y="189"/>
                    <a:pt x="7" y="245"/>
                  </a:cubicBezTo>
                  <a:cubicBezTo>
                    <a:pt x="0" y="271"/>
                    <a:pt x="7" y="296"/>
                    <a:pt x="19" y="321"/>
                  </a:cubicBezTo>
                  <a:cubicBezTo>
                    <a:pt x="27" y="379"/>
                    <a:pt x="61" y="400"/>
                    <a:pt x="103" y="400"/>
                  </a:cubicBezTo>
                  <a:cubicBezTo>
                    <a:pt x="192" y="400"/>
                    <a:pt x="322" y="309"/>
                    <a:pt x="360" y="258"/>
                  </a:cubicBezTo>
                  <a:cubicBezTo>
                    <a:pt x="404" y="201"/>
                    <a:pt x="423" y="132"/>
                    <a:pt x="410" y="62"/>
                  </a:cubicBezTo>
                  <a:cubicBezTo>
                    <a:pt x="394" y="16"/>
                    <a:pt x="358" y="1"/>
                    <a:pt x="3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2278550" y="2981475"/>
              <a:ext cx="8400" cy="8450"/>
            </a:xfrm>
            <a:custGeom>
              <a:avLst/>
              <a:gdLst/>
              <a:ahLst/>
              <a:cxnLst/>
              <a:rect l="l" t="t" r="r" b="b"/>
              <a:pathLst>
                <a:path w="336" h="338" extrusionOk="0">
                  <a:moveTo>
                    <a:pt x="258" y="1"/>
                  </a:moveTo>
                  <a:cubicBezTo>
                    <a:pt x="161" y="1"/>
                    <a:pt x="1" y="122"/>
                    <a:pt x="14" y="228"/>
                  </a:cubicBezTo>
                  <a:cubicBezTo>
                    <a:pt x="20" y="247"/>
                    <a:pt x="20" y="266"/>
                    <a:pt x="27" y="292"/>
                  </a:cubicBezTo>
                  <a:cubicBezTo>
                    <a:pt x="40" y="326"/>
                    <a:pt x="67" y="338"/>
                    <a:pt x="98" y="338"/>
                  </a:cubicBezTo>
                  <a:cubicBezTo>
                    <a:pt x="142" y="338"/>
                    <a:pt x="193" y="314"/>
                    <a:pt x="222" y="292"/>
                  </a:cubicBezTo>
                  <a:cubicBezTo>
                    <a:pt x="298" y="247"/>
                    <a:pt x="336" y="159"/>
                    <a:pt x="329" y="71"/>
                  </a:cubicBezTo>
                  <a:lnTo>
                    <a:pt x="329" y="71"/>
                  </a:lnTo>
                  <a:lnTo>
                    <a:pt x="329" y="77"/>
                  </a:lnTo>
                  <a:cubicBezTo>
                    <a:pt x="329" y="23"/>
                    <a:pt x="300" y="1"/>
                    <a:pt x="2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2273050" y="2962375"/>
              <a:ext cx="8225" cy="7750"/>
            </a:xfrm>
            <a:custGeom>
              <a:avLst/>
              <a:gdLst/>
              <a:ahLst/>
              <a:cxnLst/>
              <a:rect l="l" t="t" r="r" b="b"/>
              <a:pathLst>
                <a:path w="329" h="310" extrusionOk="0">
                  <a:moveTo>
                    <a:pt x="237" y="1"/>
                  </a:moveTo>
                  <a:cubicBezTo>
                    <a:pt x="217" y="1"/>
                    <a:pt x="195" y="7"/>
                    <a:pt x="171" y="15"/>
                  </a:cubicBezTo>
                  <a:lnTo>
                    <a:pt x="165" y="15"/>
                  </a:lnTo>
                  <a:cubicBezTo>
                    <a:pt x="64" y="59"/>
                    <a:pt x="1" y="223"/>
                    <a:pt x="70" y="261"/>
                  </a:cubicBezTo>
                  <a:lnTo>
                    <a:pt x="70" y="267"/>
                  </a:lnTo>
                  <a:cubicBezTo>
                    <a:pt x="83" y="298"/>
                    <a:pt x="103" y="310"/>
                    <a:pt x="125" y="310"/>
                  </a:cubicBezTo>
                  <a:cubicBezTo>
                    <a:pt x="190" y="310"/>
                    <a:pt x="278" y="207"/>
                    <a:pt x="297" y="160"/>
                  </a:cubicBezTo>
                  <a:cubicBezTo>
                    <a:pt x="310" y="128"/>
                    <a:pt x="329" y="78"/>
                    <a:pt x="304" y="40"/>
                  </a:cubicBezTo>
                  <a:cubicBezTo>
                    <a:pt x="286" y="11"/>
                    <a:pt x="263" y="1"/>
                    <a:pt x="2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2258550" y="2977650"/>
              <a:ext cx="10900" cy="9625"/>
            </a:xfrm>
            <a:custGeom>
              <a:avLst/>
              <a:gdLst/>
              <a:ahLst/>
              <a:cxnLst/>
              <a:rect l="l" t="t" r="r" b="b"/>
              <a:pathLst>
                <a:path w="436" h="385" extrusionOk="0">
                  <a:moveTo>
                    <a:pt x="293" y="0"/>
                  </a:moveTo>
                  <a:cubicBezTo>
                    <a:pt x="222" y="0"/>
                    <a:pt x="151" y="32"/>
                    <a:pt x="108" y="91"/>
                  </a:cubicBezTo>
                  <a:cubicBezTo>
                    <a:pt x="51" y="148"/>
                    <a:pt x="1" y="236"/>
                    <a:pt x="38" y="312"/>
                  </a:cubicBezTo>
                  <a:lnTo>
                    <a:pt x="26" y="306"/>
                  </a:lnTo>
                  <a:lnTo>
                    <a:pt x="26" y="306"/>
                  </a:lnTo>
                  <a:cubicBezTo>
                    <a:pt x="32" y="312"/>
                    <a:pt x="38" y="318"/>
                    <a:pt x="45" y="325"/>
                  </a:cubicBezTo>
                  <a:cubicBezTo>
                    <a:pt x="45" y="331"/>
                    <a:pt x="45" y="337"/>
                    <a:pt x="45" y="337"/>
                  </a:cubicBezTo>
                  <a:cubicBezTo>
                    <a:pt x="51" y="344"/>
                    <a:pt x="51" y="350"/>
                    <a:pt x="57" y="356"/>
                  </a:cubicBezTo>
                  <a:cubicBezTo>
                    <a:pt x="76" y="375"/>
                    <a:pt x="103" y="384"/>
                    <a:pt x="131" y="384"/>
                  </a:cubicBezTo>
                  <a:cubicBezTo>
                    <a:pt x="151" y="384"/>
                    <a:pt x="171" y="379"/>
                    <a:pt x="190" y="369"/>
                  </a:cubicBezTo>
                  <a:lnTo>
                    <a:pt x="209" y="363"/>
                  </a:lnTo>
                  <a:cubicBezTo>
                    <a:pt x="310" y="344"/>
                    <a:pt x="436" y="211"/>
                    <a:pt x="398" y="104"/>
                  </a:cubicBezTo>
                  <a:cubicBezTo>
                    <a:pt x="392" y="72"/>
                    <a:pt x="385" y="22"/>
                    <a:pt x="329" y="3"/>
                  </a:cubicBezTo>
                  <a:cubicBezTo>
                    <a:pt x="317" y="1"/>
                    <a:pt x="305" y="0"/>
                    <a:pt x="2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2279200" y="3001650"/>
              <a:ext cx="9025" cy="8100"/>
            </a:xfrm>
            <a:custGeom>
              <a:avLst/>
              <a:gdLst/>
              <a:ahLst/>
              <a:cxnLst/>
              <a:rect l="l" t="t" r="r" b="b"/>
              <a:pathLst>
                <a:path w="361" h="324" extrusionOk="0">
                  <a:moveTo>
                    <a:pt x="263" y="1"/>
                  </a:moveTo>
                  <a:cubicBezTo>
                    <a:pt x="251" y="1"/>
                    <a:pt x="237" y="3"/>
                    <a:pt x="222" y="8"/>
                  </a:cubicBezTo>
                  <a:cubicBezTo>
                    <a:pt x="127" y="33"/>
                    <a:pt x="1" y="109"/>
                    <a:pt x="7" y="222"/>
                  </a:cubicBezTo>
                  <a:lnTo>
                    <a:pt x="108" y="323"/>
                  </a:lnTo>
                  <a:cubicBezTo>
                    <a:pt x="203" y="311"/>
                    <a:pt x="285" y="254"/>
                    <a:pt x="322" y="166"/>
                  </a:cubicBezTo>
                  <a:cubicBezTo>
                    <a:pt x="361" y="95"/>
                    <a:pt x="342" y="1"/>
                    <a:pt x="2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2310750" y="2989075"/>
              <a:ext cx="25" cy="25"/>
            </a:xfrm>
            <a:custGeom>
              <a:avLst/>
              <a:gdLst/>
              <a:ahLst/>
              <a:cxnLst/>
              <a:rect l="l" t="t" r="r" b="b"/>
              <a:pathLst>
                <a:path w="1" h="1" extrusionOk="0">
                  <a:moveTo>
                    <a:pt x="0" y="0"/>
                  </a:moveTo>
                  <a:lnTo>
                    <a:pt x="0" y="0"/>
                  </a:lnTo>
                  <a:cubicBezTo>
                    <a:pt x="0" y="0"/>
                    <a:pt x="0"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2310575" y="2983875"/>
              <a:ext cx="6175" cy="6550"/>
            </a:xfrm>
            <a:custGeom>
              <a:avLst/>
              <a:gdLst/>
              <a:ahLst/>
              <a:cxnLst/>
              <a:rect l="l" t="t" r="r" b="b"/>
              <a:pathLst>
                <a:path w="247" h="262" extrusionOk="0">
                  <a:moveTo>
                    <a:pt x="165" y="0"/>
                  </a:moveTo>
                  <a:cubicBezTo>
                    <a:pt x="83" y="6"/>
                    <a:pt x="13" y="76"/>
                    <a:pt x="1" y="158"/>
                  </a:cubicBezTo>
                  <a:cubicBezTo>
                    <a:pt x="1" y="173"/>
                    <a:pt x="5" y="185"/>
                    <a:pt x="7" y="199"/>
                  </a:cubicBezTo>
                  <a:lnTo>
                    <a:pt x="7" y="199"/>
                  </a:lnTo>
                  <a:cubicBezTo>
                    <a:pt x="3" y="235"/>
                    <a:pt x="20" y="261"/>
                    <a:pt x="52" y="261"/>
                  </a:cubicBezTo>
                  <a:cubicBezTo>
                    <a:pt x="57" y="261"/>
                    <a:pt x="64" y="260"/>
                    <a:pt x="70" y="259"/>
                  </a:cubicBezTo>
                  <a:cubicBezTo>
                    <a:pt x="171" y="233"/>
                    <a:pt x="247" y="139"/>
                    <a:pt x="234" y="32"/>
                  </a:cubicBezTo>
                  <a:cubicBezTo>
                    <a:pt x="228" y="13"/>
                    <a:pt x="203" y="0"/>
                    <a:pt x="1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2310750" y="2989075"/>
              <a:ext cx="25" cy="25"/>
            </a:xfrm>
            <a:custGeom>
              <a:avLst/>
              <a:gdLst/>
              <a:ahLst/>
              <a:cxnLst/>
              <a:rect l="l" t="t" r="r" b="b"/>
              <a:pathLst>
                <a:path w="1" h="1" extrusionOk="0">
                  <a:moveTo>
                    <a:pt x="0" y="0"/>
                  </a:move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2243600" y="2930400"/>
              <a:ext cx="7575" cy="6350"/>
            </a:xfrm>
            <a:custGeom>
              <a:avLst/>
              <a:gdLst/>
              <a:ahLst/>
              <a:cxnLst/>
              <a:rect l="l" t="t" r="r" b="b"/>
              <a:pathLst>
                <a:path w="303" h="254" extrusionOk="0">
                  <a:moveTo>
                    <a:pt x="214" y="0"/>
                  </a:moveTo>
                  <a:cubicBezTo>
                    <a:pt x="197" y="0"/>
                    <a:pt x="179" y="6"/>
                    <a:pt x="163" y="14"/>
                  </a:cubicBezTo>
                  <a:cubicBezTo>
                    <a:pt x="169" y="14"/>
                    <a:pt x="81" y="66"/>
                    <a:pt x="98" y="66"/>
                  </a:cubicBezTo>
                  <a:cubicBezTo>
                    <a:pt x="99" y="66"/>
                    <a:pt x="101" y="65"/>
                    <a:pt x="103" y="65"/>
                  </a:cubicBezTo>
                  <a:lnTo>
                    <a:pt x="103" y="65"/>
                  </a:lnTo>
                  <a:cubicBezTo>
                    <a:pt x="70" y="75"/>
                    <a:pt x="1" y="141"/>
                    <a:pt x="37" y="178"/>
                  </a:cubicBezTo>
                  <a:cubicBezTo>
                    <a:pt x="44" y="215"/>
                    <a:pt x="56" y="253"/>
                    <a:pt x="100" y="253"/>
                  </a:cubicBezTo>
                  <a:cubicBezTo>
                    <a:pt x="176" y="241"/>
                    <a:pt x="239" y="196"/>
                    <a:pt x="271" y="127"/>
                  </a:cubicBezTo>
                  <a:cubicBezTo>
                    <a:pt x="290" y="89"/>
                    <a:pt x="302" y="26"/>
                    <a:pt x="245" y="7"/>
                  </a:cubicBezTo>
                  <a:cubicBezTo>
                    <a:pt x="236" y="2"/>
                    <a:pt x="225" y="0"/>
                    <a:pt x="2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2210300" y="2955175"/>
              <a:ext cx="9475" cy="6475"/>
            </a:xfrm>
            <a:custGeom>
              <a:avLst/>
              <a:gdLst/>
              <a:ahLst/>
              <a:cxnLst/>
              <a:rect l="l" t="t" r="r" b="b"/>
              <a:pathLst>
                <a:path w="379" h="259" extrusionOk="0">
                  <a:moveTo>
                    <a:pt x="256" y="0"/>
                  </a:moveTo>
                  <a:cubicBezTo>
                    <a:pt x="245" y="0"/>
                    <a:pt x="233" y="2"/>
                    <a:pt x="221" y="6"/>
                  </a:cubicBezTo>
                  <a:cubicBezTo>
                    <a:pt x="158" y="38"/>
                    <a:pt x="1" y="259"/>
                    <a:pt x="158" y="259"/>
                  </a:cubicBezTo>
                  <a:cubicBezTo>
                    <a:pt x="228" y="246"/>
                    <a:pt x="291" y="208"/>
                    <a:pt x="335" y="145"/>
                  </a:cubicBezTo>
                  <a:cubicBezTo>
                    <a:pt x="379" y="80"/>
                    <a:pt x="328" y="0"/>
                    <a:pt x="2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2218825" y="2997700"/>
              <a:ext cx="8050" cy="7225"/>
            </a:xfrm>
            <a:custGeom>
              <a:avLst/>
              <a:gdLst/>
              <a:ahLst/>
              <a:cxnLst/>
              <a:rect l="l" t="t" r="r" b="b"/>
              <a:pathLst>
                <a:path w="322" h="289" extrusionOk="0">
                  <a:moveTo>
                    <a:pt x="117" y="1"/>
                  </a:moveTo>
                  <a:cubicBezTo>
                    <a:pt x="94" y="1"/>
                    <a:pt x="62" y="31"/>
                    <a:pt x="57" y="46"/>
                  </a:cubicBezTo>
                  <a:cubicBezTo>
                    <a:pt x="25" y="122"/>
                    <a:pt x="0" y="166"/>
                    <a:pt x="32" y="248"/>
                  </a:cubicBezTo>
                  <a:cubicBezTo>
                    <a:pt x="41" y="280"/>
                    <a:pt x="63" y="289"/>
                    <a:pt x="89" y="289"/>
                  </a:cubicBezTo>
                  <a:cubicBezTo>
                    <a:pt x="99" y="289"/>
                    <a:pt x="110" y="288"/>
                    <a:pt x="120" y="286"/>
                  </a:cubicBezTo>
                  <a:cubicBezTo>
                    <a:pt x="202" y="267"/>
                    <a:pt x="265" y="210"/>
                    <a:pt x="297" y="134"/>
                  </a:cubicBezTo>
                  <a:cubicBezTo>
                    <a:pt x="322" y="97"/>
                    <a:pt x="322" y="59"/>
                    <a:pt x="284" y="46"/>
                  </a:cubicBezTo>
                  <a:cubicBezTo>
                    <a:pt x="266" y="37"/>
                    <a:pt x="247" y="31"/>
                    <a:pt x="231" y="31"/>
                  </a:cubicBezTo>
                  <a:cubicBezTo>
                    <a:pt x="225" y="31"/>
                    <a:pt x="220" y="32"/>
                    <a:pt x="215" y="34"/>
                  </a:cubicBezTo>
                  <a:cubicBezTo>
                    <a:pt x="211" y="41"/>
                    <a:pt x="207" y="44"/>
                    <a:pt x="201" y="44"/>
                  </a:cubicBezTo>
                  <a:cubicBezTo>
                    <a:pt x="197" y="44"/>
                    <a:pt x="191" y="42"/>
                    <a:pt x="183" y="40"/>
                  </a:cubicBezTo>
                  <a:cubicBezTo>
                    <a:pt x="164" y="34"/>
                    <a:pt x="145" y="21"/>
                    <a:pt x="133" y="8"/>
                  </a:cubicBezTo>
                  <a:cubicBezTo>
                    <a:pt x="129" y="3"/>
                    <a:pt x="123" y="1"/>
                    <a:pt x="1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2241200" y="2984950"/>
              <a:ext cx="9025" cy="7375"/>
            </a:xfrm>
            <a:custGeom>
              <a:avLst/>
              <a:gdLst/>
              <a:ahLst/>
              <a:cxnLst/>
              <a:rect l="l" t="t" r="r" b="b"/>
              <a:pathLst>
                <a:path w="361" h="295" extrusionOk="0">
                  <a:moveTo>
                    <a:pt x="256" y="1"/>
                  </a:moveTo>
                  <a:cubicBezTo>
                    <a:pt x="246" y="1"/>
                    <a:pt x="237" y="3"/>
                    <a:pt x="228" y="7"/>
                  </a:cubicBezTo>
                  <a:cubicBezTo>
                    <a:pt x="196" y="20"/>
                    <a:pt x="171" y="26"/>
                    <a:pt x="146" y="39"/>
                  </a:cubicBezTo>
                  <a:cubicBezTo>
                    <a:pt x="95" y="64"/>
                    <a:pt x="1" y="165"/>
                    <a:pt x="58" y="222"/>
                  </a:cubicBezTo>
                  <a:cubicBezTo>
                    <a:pt x="70" y="241"/>
                    <a:pt x="83" y="253"/>
                    <a:pt x="102" y="266"/>
                  </a:cubicBezTo>
                  <a:cubicBezTo>
                    <a:pt x="109" y="269"/>
                    <a:pt x="116" y="270"/>
                    <a:pt x="123" y="270"/>
                  </a:cubicBezTo>
                  <a:cubicBezTo>
                    <a:pt x="135" y="270"/>
                    <a:pt x="147" y="267"/>
                    <a:pt x="158" y="267"/>
                  </a:cubicBezTo>
                  <a:cubicBezTo>
                    <a:pt x="168" y="267"/>
                    <a:pt x="177" y="269"/>
                    <a:pt x="184" y="279"/>
                  </a:cubicBezTo>
                  <a:cubicBezTo>
                    <a:pt x="194" y="290"/>
                    <a:pt x="206" y="295"/>
                    <a:pt x="218" y="295"/>
                  </a:cubicBezTo>
                  <a:cubicBezTo>
                    <a:pt x="269" y="295"/>
                    <a:pt x="331" y="219"/>
                    <a:pt x="341" y="184"/>
                  </a:cubicBezTo>
                  <a:cubicBezTo>
                    <a:pt x="360" y="127"/>
                    <a:pt x="348" y="64"/>
                    <a:pt x="304" y="20"/>
                  </a:cubicBezTo>
                  <a:cubicBezTo>
                    <a:pt x="291" y="8"/>
                    <a:pt x="274" y="1"/>
                    <a:pt x="2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2208400" y="2977725"/>
              <a:ext cx="9975" cy="9550"/>
            </a:xfrm>
            <a:custGeom>
              <a:avLst/>
              <a:gdLst/>
              <a:ahLst/>
              <a:cxnLst/>
              <a:rect l="l" t="t" r="r" b="b"/>
              <a:pathLst>
                <a:path w="399" h="382" extrusionOk="0">
                  <a:moveTo>
                    <a:pt x="253" y="1"/>
                  </a:moveTo>
                  <a:cubicBezTo>
                    <a:pt x="222" y="1"/>
                    <a:pt x="189" y="10"/>
                    <a:pt x="171" y="19"/>
                  </a:cubicBezTo>
                  <a:cubicBezTo>
                    <a:pt x="77" y="63"/>
                    <a:pt x="14" y="145"/>
                    <a:pt x="1" y="246"/>
                  </a:cubicBezTo>
                  <a:cubicBezTo>
                    <a:pt x="1" y="278"/>
                    <a:pt x="1" y="303"/>
                    <a:pt x="14" y="328"/>
                  </a:cubicBezTo>
                  <a:cubicBezTo>
                    <a:pt x="30" y="367"/>
                    <a:pt x="63" y="382"/>
                    <a:pt x="100" y="382"/>
                  </a:cubicBezTo>
                  <a:cubicBezTo>
                    <a:pt x="145" y="382"/>
                    <a:pt x="196" y="359"/>
                    <a:pt x="228" y="334"/>
                  </a:cubicBezTo>
                  <a:lnTo>
                    <a:pt x="247" y="322"/>
                  </a:lnTo>
                  <a:cubicBezTo>
                    <a:pt x="272" y="296"/>
                    <a:pt x="398" y="170"/>
                    <a:pt x="342" y="114"/>
                  </a:cubicBezTo>
                  <a:cubicBezTo>
                    <a:pt x="342" y="101"/>
                    <a:pt x="342" y="95"/>
                    <a:pt x="342" y="82"/>
                  </a:cubicBezTo>
                  <a:lnTo>
                    <a:pt x="329" y="50"/>
                  </a:lnTo>
                  <a:lnTo>
                    <a:pt x="329" y="44"/>
                  </a:lnTo>
                  <a:cubicBezTo>
                    <a:pt x="319" y="11"/>
                    <a:pt x="287" y="1"/>
                    <a:pt x="2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2211100" y="2918075"/>
              <a:ext cx="8700" cy="7750"/>
            </a:xfrm>
            <a:custGeom>
              <a:avLst/>
              <a:gdLst/>
              <a:ahLst/>
              <a:cxnLst/>
              <a:rect l="l" t="t" r="r" b="b"/>
              <a:pathLst>
                <a:path w="348" h="310" extrusionOk="0">
                  <a:moveTo>
                    <a:pt x="248" y="1"/>
                  </a:moveTo>
                  <a:cubicBezTo>
                    <a:pt x="227" y="1"/>
                    <a:pt x="205" y="7"/>
                    <a:pt x="183" y="15"/>
                  </a:cubicBezTo>
                  <a:cubicBezTo>
                    <a:pt x="95" y="52"/>
                    <a:pt x="0" y="147"/>
                    <a:pt x="13" y="254"/>
                  </a:cubicBezTo>
                  <a:cubicBezTo>
                    <a:pt x="19" y="295"/>
                    <a:pt x="37" y="310"/>
                    <a:pt x="62" y="310"/>
                  </a:cubicBezTo>
                  <a:cubicBezTo>
                    <a:pt x="90" y="310"/>
                    <a:pt x="127" y="288"/>
                    <a:pt x="158" y="261"/>
                  </a:cubicBezTo>
                  <a:cubicBezTo>
                    <a:pt x="196" y="248"/>
                    <a:pt x="234" y="223"/>
                    <a:pt x="259" y="198"/>
                  </a:cubicBezTo>
                  <a:cubicBezTo>
                    <a:pt x="290" y="166"/>
                    <a:pt x="347" y="109"/>
                    <a:pt x="328" y="65"/>
                  </a:cubicBezTo>
                  <a:cubicBezTo>
                    <a:pt x="328" y="59"/>
                    <a:pt x="315" y="46"/>
                    <a:pt x="315" y="40"/>
                  </a:cubicBezTo>
                  <a:cubicBezTo>
                    <a:pt x="301" y="11"/>
                    <a:pt x="276" y="1"/>
                    <a:pt x="2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2275900" y="2895025"/>
              <a:ext cx="10275" cy="6300"/>
            </a:xfrm>
            <a:custGeom>
              <a:avLst/>
              <a:gdLst/>
              <a:ahLst/>
              <a:cxnLst/>
              <a:rect l="l" t="t" r="r" b="b"/>
              <a:pathLst>
                <a:path w="411" h="252" extrusionOk="0">
                  <a:moveTo>
                    <a:pt x="314" y="1"/>
                  </a:moveTo>
                  <a:cubicBezTo>
                    <a:pt x="290" y="1"/>
                    <a:pt x="263" y="7"/>
                    <a:pt x="240" y="16"/>
                  </a:cubicBezTo>
                  <a:cubicBezTo>
                    <a:pt x="177" y="22"/>
                    <a:pt x="0" y="218"/>
                    <a:pt x="126" y="243"/>
                  </a:cubicBezTo>
                  <a:cubicBezTo>
                    <a:pt x="149" y="248"/>
                    <a:pt x="172" y="251"/>
                    <a:pt x="196" y="251"/>
                  </a:cubicBezTo>
                  <a:cubicBezTo>
                    <a:pt x="304" y="251"/>
                    <a:pt x="410" y="191"/>
                    <a:pt x="410" y="66"/>
                  </a:cubicBezTo>
                  <a:cubicBezTo>
                    <a:pt x="410" y="32"/>
                    <a:pt x="384" y="2"/>
                    <a:pt x="351" y="2"/>
                  </a:cubicBezTo>
                  <a:cubicBezTo>
                    <a:pt x="347" y="2"/>
                    <a:pt x="344" y="3"/>
                    <a:pt x="341" y="3"/>
                  </a:cubicBezTo>
                  <a:cubicBezTo>
                    <a:pt x="332" y="2"/>
                    <a:pt x="324" y="1"/>
                    <a:pt x="3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2300175" y="2907775"/>
              <a:ext cx="8850" cy="6025"/>
            </a:xfrm>
            <a:custGeom>
              <a:avLst/>
              <a:gdLst/>
              <a:ahLst/>
              <a:cxnLst/>
              <a:rect l="l" t="t" r="r" b="b"/>
              <a:pathLst>
                <a:path w="354" h="241" extrusionOk="0">
                  <a:moveTo>
                    <a:pt x="283" y="0"/>
                  </a:moveTo>
                  <a:cubicBezTo>
                    <a:pt x="260" y="0"/>
                    <a:pt x="233" y="9"/>
                    <a:pt x="211" y="21"/>
                  </a:cubicBezTo>
                  <a:lnTo>
                    <a:pt x="211" y="21"/>
                  </a:lnTo>
                  <a:cubicBezTo>
                    <a:pt x="212" y="20"/>
                    <a:pt x="211" y="20"/>
                    <a:pt x="210" y="20"/>
                  </a:cubicBezTo>
                  <a:cubicBezTo>
                    <a:pt x="207" y="20"/>
                    <a:pt x="196" y="23"/>
                    <a:pt x="177" y="29"/>
                  </a:cubicBezTo>
                  <a:cubicBezTo>
                    <a:pt x="139" y="48"/>
                    <a:pt x="1" y="174"/>
                    <a:pt x="95" y="206"/>
                  </a:cubicBezTo>
                  <a:cubicBezTo>
                    <a:pt x="108" y="206"/>
                    <a:pt x="120" y="212"/>
                    <a:pt x="127" y="219"/>
                  </a:cubicBezTo>
                  <a:cubicBezTo>
                    <a:pt x="137" y="234"/>
                    <a:pt x="152" y="240"/>
                    <a:pt x="170" y="240"/>
                  </a:cubicBezTo>
                  <a:cubicBezTo>
                    <a:pt x="214" y="240"/>
                    <a:pt x="271" y="199"/>
                    <a:pt x="284" y="181"/>
                  </a:cubicBezTo>
                  <a:cubicBezTo>
                    <a:pt x="297" y="168"/>
                    <a:pt x="316" y="155"/>
                    <a:pt x="329" y="149"/>
                  </a:cubicBezTo>
                  <a:cubicBezTo>
                    <a:pt x="347" y="130"/>
                    <a:pt x="354" y="105"/>
                    <a:pt x="354" y="80"/>
                  </a:cubicBezTo>
                  <a:cubicBezTo>
                    <a:pt x="354" y="66"/>
                    <a:pt x="354" y="58"/>
                    <a:pt x="348" y="58"/>
                  </a:cubicBezTo>
                  <a:cubicBezTo>
                    <a:pt x="347" y="58"/>
                    <a:pt x="344" y="59"/>
                    <a:pt x="341" y="61"/>
                  </a:cubicBezTo>
                  <a:cubicBezTo>
                    <a:pt x="338" y="16"/>
                    <a:pt x="313" y="0"/>
                    <a:pt x="2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2338100" y="2895775"/>
              <a:ext cx="13975" cy="9250"/>
            </a:xfrm>
            <a:custGeom>
              <a:avLst/>
              <a:gdLst/>
              <a:ahLst/>
              <a:cxnLst/>
              <a:rect l="l" t="t" r="r" b="b"/>
              <a:pathLst>
                <a:path w="559" h="370" extrusionOk="0">
                  <a:moveTo>
                    <a:pt x="329" y="0"/>
                  </a:moveTo>
                  <a:cubicBezTo>
                    <a:pt x="293" y="0"/>
                    <a:pt x="258" y="8"/>
                    <a:pt x="228" y="26"/>
                  </a:cubicBezTo>
                  <a:lnTo>
                    <a:pt x="228" y="26"/>
                  </a:lnTo>
                  <a:cubicBezTo>
                    <a:pt x="235" y="21"/>
                    <a:pt x="236" y="19"/>
                    <a:pt x="235" y="19"/>
                  </a:cubicBezTo>
                  <a:cubicBezTo>
                    <a:pt x="229" y="19"/>
                    <a:pt x="156" y="65"/>
                    <a:pt x="142" y="74"/>
                  </a:cubicBezTo>
                  <a:cubicBezTo>
                    <a:pt x="117" y="93"/>
                    <a:pt x="98" y="112"/>
                    <a:pt x="79" y="131"/>
                  </a:cubicBezTo>
                  <a:cubicBezTo>
                    <a:pt x="73" y="143"/>
                    <a:pt x="73" y="150"/>
                    <a:pt x="67" y="150"/>
                  </a:cubicBezTo>
                  <a:lnTo>
                    <a:pt x="60" y="162"/>
                  </a:lnTo>
                  <a:cubicBezTo>
                    <a:pt x="41" y="181"/>
                    <a:pt x="22" y="207"/>
                    <a:pt x="16" y="232"/>
                  </a:cubicBezTo>
                  <a:cubicBezTo>
                    <a:pt x="0" y="258"/>
                    <a:pt x="2" y="293"/>
                    <a:pt x="29" y="293"/>
                  </a:cubicBezTo>
                  <a:cubicBezTo>
                    <a:pt x="34" y="293"/>
                    <a:pt x="40" y="292"/>
                    <a:pt x="48" y="289"/>
                  </a:cubicBezTo>
                  <a:lnTo>
                    <a:pt x="60" y="282"/>
                  </a:lnTo>
                  <a:lnTo>
                    <a:pt x="67" y="282"/>
                  </a:lnTo>
                  <a:cubicBezTo>
                    <a:pt x="72" y="334"/>
                    <a:pt x="120" y="369"/>
                    <a:pt x="168" y="369"/>
                  </a:cubicBezTo>
                  <a:cubicBezTo>
                    <a:pt x="179" y="369"/>
                    <a:pt x="189" y="368"/>
                    <a:pt x="199" y="364"/>
                  </a:cubicBezTo>
                  <a:cubicBezTo>
                    <a:pt x="300" y="339"/>
                    <a:pt x="559" y="74"/>
                    <a:pt x="376" y="5"/>
                  </a:cubicBezTo>
                  <a:cubicBezTo>
                    <a:pt x="360" y="2"/>
                    <a:pt x="345" y="0"/>
                    <a:pt x="3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2333300" y="2930400"/>
              <a:ext cx="25" cy="25"/>
            </a:xfrm>
            <a:custGeom>
              <a:avLst/>
              <a:gdLst/>
              <a:ahLst/>
              <a:cxnLst/>
              <a:rect l="l" t="t" r="r" b="b"/>
              <a:pathLst>
                <a:path w="1" h="1" extrusionOk="0">
                  <a:moveTo>
                    <a:pt x="0" y="1"/>
                  </a:move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2330800" y="2927150"/>
              <a:ext cx="9600" cy="8525"/>
            </a:xfrm>
            <a:custGeom>
              <a:avLst/>
              <a:gdLst/>
              <a:ahLst/>
              <a:cxnLst/>
              <a:rect l="l" t="t" r="r" b="b"/>
              <a:pathLst>
                <a:path w="384" h="341" extrusionOk="0">
                  <a:moveTo>
                    <a:pt x="119" y="106"/>
                  </a:moveTo>
                  <a:lnTo>
                    <a:pt x="119" y="106"/>
                  </a:lnTo>
                  <a:cubicBezTo>
                    <a:pt x="116" y="109"/>
                    <a:pt x="113" y="112"/>
                    <a:pt x="110" y="116"/>
                  </a:cubicBezTo>
                  <a:lnTo>
                    <a:pt x="110" y="116"/>
                  </a:lnTo>
                  <a:cubicBezTo>
                    <a:pt x="113" y="112"/>
                    <a:pt x="116" y="109"/>
                    <a:pt x="119" y="106"/>
                  </a:cubicBezTo>
                  <a:close/>
                  <a:moveTo>
                    <a:pt x="253" y="0"/>
                  </a:moveTo>
                  <a:cubicBezTo>
                    <a:pt x="195" y="0"/>
                    <a:pt x="116" y="84"/>
                    <a:pt x="106" y="118"/>
                  </a:cubicBezTo>
                  <a:cubicBezTo>
                    <a:pt x="101" y="118"/>
                    <a:pt x="100" y="123"/>
                    <a:pt x="100" y="128"/>
                  </a:cubicBezTo>
                  <a:lnTo>
                    <a:pt x="100" y="128"/>
                  </a:lnTo>
                  <a:cubicBezTo>
                    <a:pt x="55" y="186"/>
                    <a:pt x="0" y="300"/>
                    <a:pt x="94" y="333"/>
                  </a:cubicBezTo>
                  <a:cubicBezTo>
                    <a:pt x="107" y="338"/>
                    <a:pt x="120" y="340"/>
                    <a:pt x="134" y="340"/>
                  </a:cubicBezTo>
                  <a:cubicBezTo>
                    <a:pt x="203" y="340"/>
                    <a:pt x="271" y="278"/>
                    <a:pt x="308" y="226"/>
                  </a:cubicBezTo>
                  <a:cubicBezTo>
                    <a:pt x="365" y="156"/>
                    <a:pt x="384" y="36"/>
                    <a:pt x="277" y="30"/>
                  </a:cubicBezTo>
                  <a:cubicBezTo>
                    <a:pt x="295" y="30"/>
                    <a:pt x="302" y="34"/>
                    <a:pt x="303" y="34"/>
                  </a:cubicBezTo>
                  <a:cubicBezTo>
                    <a:pt x="304" y="34"/>
                    <a:pt x="301" y="32"/>
                    <a:pt x="296" y="24"/>
                  </a:cubicBezTo>
                  <a:cubicBezTo>
                    <a:pt x="284" y="7"/>
                    <a:pt x="269" y="0"/>
                    <a:pt x="2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2315000" y="2916325"/>
              <a:ext cx="7750" cy="6075"/>
            </a:xfrm>
            <a:custGeom>
              <a:avLst/>
              <a:gdLst/>
              <a:ahLst/>
              <a:cxnLst/>
              <a:rect l="l" t="t" r="r" b="b"/>
              <a:pathLst>
                <a:path w="310" h="243" extrusionOk="0">
                  <a:moveTo>
                    <a:pt x="231" y="0"/>
                  </a:moveTo>
                  <a:cubicBezTo>
                    <a:pt x="225" y="0"/>
                    <a:pt x="220" y="1"/>
                    <a:pt x="215" y="3"/>
                  </a:cubicBezTo>
                  <a:cubicBezTo>
                    <a:pt x="202" y="9"/>
                    <a:pt x="196" y="9"/>
                    <a:pt x="183" y="9"/>
                  </a:cubicBezTo>
                  <a:cubicBezTo>
                    <a:pt x="114" y="15"/>
                    <a:pt x="51" y="59"/>
                    <a:pt x="26" y="122"/>
                  </a:cubicBezTo>
                  <a:cubicBezTo>
                    <a:pt x="0" y="173"/>
                    <a:pt x="7" y="236"/>
                    <a:pt x="70" y="242"/>
                  </a:cubicBezTo>
                  <a:lnTo>
                    <a:pt x="127" y="242"/>
                  </a:lnTo>
                  <a:cubicBezTo>
                    <a:pt x="202" y="236"/>
                    <a:pt x="309" y="154"/>
                    <a:pt x="303" y="59"/>
                  </a:cubicBezTo>
                  <a:cubicBezTo>
                    <a:pt x="303" y="53"/>
                    <a:pt x="303" y="47"/>
                    <a:pt x="303" y="40"/>
                  </a:cubicBezTo>
                  <a:cubicBezTo>
                    <a:pt x="309" y="28"/>
                    <a:pt x="297" y="15"/>
                    <a:pt x="284" y="15"/>
                  </a:cubicBezTo>
                  <a:cubicBezTo>
                    <a:pt x="266" y="6"/>
                    <a:pt x="247" y="0"/>
                    <a:pt x="2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2316275" y="2884350"/>
              <a:ext cx="9625" cy="8475"/>
            </a:xfrm>
            <a:custGeom>
              <a:avLst/>
              <a:gdLst/>
              <a:ahLst/>
              <a:cxnLst/>
              <a:rect l="l" t="t" r="r" b="b"/>
              <a:pathLst>
                <a:path w="385" h="339" extrusionOk="0">
                  <a:moveTo>
                    <a:pt x="278" y="0"/>
                  </a:moveTo>
                  <a:cubicBezTo>
                    <a:pt x="167" y="0"/>
                    <a:pt x="1" y="201"/>
                    <a:pt x="126" y="266"/>
                  </a:cubicBezTo>
                  <a:cubicBezTo>
                    <a:pt x="145" y="279"/>
                    <a:pt x="221" y="291"/>
                    <a:pt x="233" y="317"/>
                  </a:cubicBezTo>
                  <a:cubicBezTo>
                    <a:pt x="238" y="333"/>
                    <a:pt x="247" y="339"/>
                    <a:pt x="257" y="339"/>
                  </a:cubicBezTo>
                  <a:cubicBezTo>
                    <a:pt x="289" y="339"/>
                    <a:pt x="337" y="284"/>
                    <a:pt x="347" y="260"/>
                  </a:cubicBezTo>
                  <a:cubicBezTo>
                    <a:pt x="347" y="254"/>
                    <a:pt x="347" y="247"/>
                    <a:pt x="353" y="241"/>
                  </a:cubicBezTo>
                  <a:cubicBezTo>
                    <a:pt x="385" y="178"/>
                    <a:pt x="385" y="102"/>
                    <a:pt x="347" y="45"/>
                  </a:cubicBezTo>
                  <a:cubicBezTo>
                    <a:pt x="331" y="13"/>
                    <a:pt x="306" y="0"/>
                    <a:pt x="2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2548975" y="3103875"/>
              <a:ext cx="9500" cy="7575"/>
            </a:xfrm>
            <a:custGeom>
              <a:avLst/>
              <a:gdLst/>
              <a:ahLst/>
              <a:cxnLst/>
              <a:rect l="l" t="t" r="r" b="b"/>
              <a:pathLst>
                <a:path w="380" h="303" extrusionOk="0">
                  <a:moveTo>
                    <a:pt x="191" y="1"/>
                  </a:moveTo>
                  <a:cubicBezTo>
                    <a:pt x="106" y="1"/>
                    <a:pt x="6" y="132"/>
                    <a:pt x="1" y="214"/>
                  </a:cubicBezTo>
                  <a:cubicBezTo>
                    <a:pt x="1" y="246"/>
                    <a:pt x="20" y="271"/>
                    <a:pt x="45" y="283"/>
                  </a:cubicBezTo>
                  <a:cubicBezTo>
                    <a:pt x="70" y="296"/>
                    <a:pt x="97" y="303"/>
                    <a:pt x="125" y="303"/>
                  </a:cubicBezTo>
                  <a:cubicBezTo>
                    <a:pt x="140" y="303"/>
                    <a:pt x="156" y="300"/>
                    <a:pt x="171" y="296"/>
                  </a:cubicBezTo>
                  <a:cubicBezTo>
                    <a:pt x="253" y="271"/>
                    <a:pt x="379" y="151"/>
                    <a:pt x="310" y="63"/>
                  </a:cubicBezTo>
                  <a:cubicBezTo>
                    <a:pt x="304" y="50"/>
                    <a:pt x="291" y="44"/>
                    <a:pt x="278" y="31"/>
                  </a:cubicBezTo>
                  <a:cubicBezTo>
                    <a:pt x="272" y="25"/>
                    <a:pt x="260" y="12"/>
                    <a:pt x="247" y="12"/>
                  </a:cubicBezTo>
                  <a:cubicBezTo>
                    <a:pt x="230" y="7"/>
                    <a:pt x="221" y="3"/>
                    <a:pt x="219" y="3"/>
                  </a:cubicBezTo>
                  <a:cubicBezTo>
                    <a:pt x="217" y="3"/>
                    <a:pt x="226" y="8"/>
                    <a:pt x="247" y="19"/>
                  </a:cubicBezTo>
                  <a:lnTo>
                    <a:pt x="247" y="25"/>
                  </a:lnTo>
                  <a:cubicBezTo>
                    <a:pt x="230" y="8"/>
                    <a:pt x="211" y="1"/>
                    <a:pt x="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2545675" y="3136225"/>
              <a:ext cx="8375" cy="6600"/>
            </a:xfrm>
            <a:custGeom>
              <a:avLst/>
              <a:gdLst/>
              <a:ahLst/>
              <a:cxnLst/>
              <a:rect l="l" t="t" r="r" b="b"/>
              <a:pathLst>
                <a:path w="335" h="264" extrusionOk="0">
                  <a:moveTo>
                    <a:pt x="179" y="1"/>
                  </a:moveTo>
                  <a:cubicBezTo>
                    <a:pt x="139" y="1"/>
                    <a:pt x="75" y="70"/>
                    <a:pt x="70" y="93"/>
                  </a:cubicBezTo>
                  <a:cubicBezTo>
                    <a:pt x="70" y="106"/>
                    <a:pt x="64" y="112"/>
                    <a:pt x="57" y="118"/>
                  </a:cubicBezTo>
                  <a:cubicBezTo>
                    <a:pt x="0" y="180"/>
                    <a:pt x="24" y="264"/>
                    <a:pt x="94" y="264"/>
                  </a:cubicBezTo>
                  <a:cubicBezTo>
                    <a:pt x="109" y="264"/>
                    <a:pt x="126" y="260"/>
                    <a:pt x="146" y="251"/>
                  </a:cubicBezTo>
                  <a:cubicBezTo>
                    <a:pt x="190" y="232"/>
                    <a:pt x="335" y="62"/>
                    <a:pt x="221" y="36"/>
                  </a:cubicBezTo>
                  <a:cubicBezTo>
                    <a:pt x="215" y="36"/>
                    <a:pt x="209" y="36"/>
                    <a:pt x="209" y="30"/>
                  </a:cubicBezTo>
                  <a:cubicBezTo>
                    <a:pt x="204" y="9"/>
                    <a:pt x="193" y="1"/>
                    <a:pt x="1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2527700" y="3116625"/>
              <a:ext cx="9325" cy="8725"/>
            </a:xfrm>
            <a:custGeom>
              <a:avLst/>
              <a:gdLst/>
              <a:ahLst/>
              <a:cxnLst/>
              <a:rect l="l" t="t" r="r" b="b"/>
              <a:pathLst>
                <a:path w="373" h="349" extrusionOk="0">
                  <a:moveTo>
                    <a:pt x="260" y="1"/>
                  </a:moveTo>
                  <a:cubicBezTo>
                    <a:pt x="208" y="1"/>
                    <a:pt x="143" y="45"/>
                    <a:pt x="114" y="70"/>
                  </a:cubicBezTo>
                  <a:lnTo>
                    <a:pt x="95" y="89"/>
                  </a:lnTo>
                  <a:cubicBezTo>
                    <a:pt x="51" y="127"/>
                    <a:pt x="1" y="209"/>
                    <a:pt x="26" y="272"/>
                  </a:cubicBezTo>
                  <a:cubicBezTo>
                    <a:pt x="48" y="321"/>
                    <a:pt x="93" y="348"/>
                    <a:pt x="142" y="348"/>
                  </a:cubicBezTo>
                  <a:cubicBezTo>
                    <a:pt x="162" y="348"/>
                    <a:pt x="182" y="344"/>
                    <a:pt x="202" y="335"/>
                  </a:cubicBezTo>
                  <a:cubicBezTo>
                    <a:pt x="259" y="309"/>
                    <a:pt x="373" y="215"/>
                    <a:pt x="322" y="146"/>
                  </a:cubicBezTo>
                  <a:cubicBezTo>
                    <a:pt x="322" y="139"/>
                    <a:pt x="322" y="133"/>
                    <a:pt x="329" y="127"/>
                  </a:cubicBezTo>
                  <a:cubicBezTo>
                    <a:pt x="335" y="95"/>
                    <a:pt x="329" y="70"/>
                    <a:pt x="322" y="45"/>
                  </a:cubicBezTo>
                  <a:cubicBezTo>
                    <a:pt x="309" y="12"/>
                    <a:pt x="286" y="1"/>
                    <a:pt x="2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2526750" y="3071975"/>
              <a:ext cx="11075" cy="8550"/>
            </a:xfrm>
            <a:custGeom>
              <a:avLst/>
              <a:gdLst/>
              <a:ahLst/>
              <a:cxnLst/>
              <a:rect l="l" t="t" r="r" b="b"/>
              <a:pathLst>
                <a:path w="443" h="342" extrusionOk="0">
                  <a:moveTo>
                    <a:pt x="338" y="1"/>
                  </a:moveTo>
                  <a:cubicBezTo>
                    <a:pt x="326" y="1"/>
                    <a:pt x="314" y="2"/>
                    <a:pt x="303" y="2"/>
                  </a:cubicBezTo>
                  <a:lnTo>
                    <a:pt x="278" y="8"/>
                  </a:lnTo>
                  <a:cubicBezTo>
                    <a:pt x="203" y="27"/>
                    <a:pt x="1" y="235"/>
                    <a:pt x="146" y="292"/>
                  </a:cubicBezTo>
                  <a:cubicBezTo>
                    <a:pt x="190" y="304"/>
                    <a:pt x="234" y="292"/>
                    <a:pt x="259" y="323"/>
                  </a:cubicBezTo>
                  <a:cubicBezTo>
                    <a:pt x="270" y="336"/>
                    <a:pt x="283" y="342"/>
                    <a:pt x="296" y="342"/>
                  </a:cubicBezTo>
                  <a:cubicBezTo>
                    <a:pt x="348" y="342"/>
                    <a:pt x="412" y="264"/>
                    <a:pt x="417" y="229"/>
                  </a:cubicBezTo>
                  <a:cubicBezTo>
                    <a:pt x="442" y="159"/>
                    <a:pt x="436" y="84"/>
                    <a:pt x="398" y="21"/>
                  </a:cubicBezTo>
                  <a:cubicBezTo>
                    <a:pt x="385" y="4"/>
                    <a:pt x="362" y="1"/>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2475050" y="3098700"/>
              <a:ext cx="8675" cy="8900"/>
            </a:xfrm>
            <a:custGeom>
              <a:avLst/>
              <a:gdLst/>
              <a:ahLst/>
              <a:cxnLst/>
              <a:rect l="l" t="t" r="r" b="b"/>
              <a:pathLst>
                <a:path w="347" h="356" extrusionOk="0">
                  <a:moveTo>
                    <a:pt x="262" y="1"/>
                  </a:moveTo>
                  <a:cubicBezTo>
                    <a:pt x="254" y="1"/>
                    <a:pt x="247" y="2"/>
                    <a:pt x="240" y="5"/>
                  </a:cubicBezTo>
                  <a:cubicBezTo>
                    <a:pt x="183" y="24"/>
                    <a:pt x="126" y="49"/>
                    <a:pt x="82" y="93"/>
                  </a:cubicBezTo>
                  <a:cubicBezTo>
                    <a:pt x="32" y="137"/>
                    <a:pt x="0" y="200"/>
                    <a:pt x="0" y="263"/>
                  </a:cubicBezTo>
                  <a:cubicBezTo>
                    <a:pt x="0" y="317"/>
                    <a:pt x="42" y="356"/>
                    <a:pt x="87" y="356"/>
                  </a:cubicBezTo>
                  <a:cubicBezTo>
                    <a:pt x="100" y="356"/>
                    <a:pt x="113" y="352"/>
                    <a:pt x="126" y="345"/>
                  </a:cubicBezTo>
                  <a:cubicBezTo>
                    <a:pt x="214" y="320"/>
                    <a:pt x="284" y="263"/>
                    <a:pt x="322" y="181"/>
                  </a:cubicBezTo>
                  <a:cubicBezTo>
                    <a:pt x="347" y="137"/>
                    <a:pt x="347" y="80"/>
                    <a:pt x="315" y="36"/>
                  </a:cubicBezTo>
                  <a:cubicBezTo>
                    <a:pt x="309" y="30"/>
                    <a:pt x="303" y="24"/>
                    <a:pt x="296" y="17"/>
                  </a:cubicBezTo>
                  <a:cubicBezTo>
                    <a:pt x="288" y="5"/>
                    <a:pt x="275" y="1"/>
                    <a:pt x="2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2475975" y="3151000"/>
              <a:ext cx="10225" cy="9550"/>
            </a:xfrm>
            <a:custGeom>
              <a:avLst/>
              <a:gdLst/>
              <a:ahLst/>
              <a:cxnLst/>
              <a:rect l="l" t="t" r="r" b="b"/>
              <a:pathLst>
                <a:path w="409" h="382" extrusionOk="0">
                  <a:moveTo>
                    <a:pt x="288" y="0"/>
                  </a:moveTo>
                  <a:cubicBezTo>
                    <a:pt x="240" y="0"/>
                    <a:pt x="185" y="20"/>
                    <a:pt x="146" y="51"/>
                  </a:cubicBezTo>
                  <a:cubicBezTo>
                    <a:pt x="127" y="63"/>
                    <a:pt x="108" y="76"/>
                    <a:pt x="89" y="95"/>
                  </a:cubicBezTo>
                  <a:cubicBezTo>
                    <a:pt x="83" y="101"/>
                    <a:pt x="77" y="108"/>
                    <a:pt x="70" y="120"/>
                  </a:cubicBezTo>
                  <a:lnTo>
                    <a:pt x="51" y="139"/>
                  </a:lnTo>
                  <a:cubicBezTo>
                    <a:pt x="32" y="164"/>
                    <a:pt x="13" y="202"/>
                    <a:pt x="7" y="234"/>
                  </a:cubicBezTo>
                  <a:cubicBezTo>
                    <a:pt x="1" y="253"/>
                    <a:pt x="1" y="272"/>
                    <a:pt x="1" y="284"/>
                  </a:cubicBezTo>
                  <a:cubicBezTo>
                    <a:pt x="1" y="290"/>
                    <a:pt x="1" y="290"/>
                    <a:pt x="1" y="297"/>
                  </a:cubicBezTo>
                  <a:cubicBezTo>
                    <a:pt x="1" y="309"/>
                    <a:pt x="7" y="322"/>
                    <a:pt x="13" y="335"/>
                  </a:cubicBezTo>
                  <a:cubicBezTo>
                    <a:pt x="20" y="347"/>
                    <a:pt x="32" y="354"/>
                    <a:pt x="39" y="360"/>
                  </a:cubicBezTo>
                  <a:lnTo>
                    <a:pt x="51" y="366"/>
                  </a:lnTo>
                  <a:lnTo>
                    <a:pt x="58" y="372"/>
                  </a:lnTo>
                  <a:cubicBezTo>
                    <a:pt x="75" y="379"/>
                    <a:pt x="93" y="382"/>
                    <a:pt x="111" y="382"/>
                  </a:cubicBezTo>
                  <a:cubicBezTo>
                    <a:pt x="234" y="382"/>
                    <a:pt x="357" y="244"/>
                    <a:pt x="379" y="139"/>
                  </a:cubicBezTo>
                  <a:cubicBezTo>
                    <a:pt x="409" y="39"/>
                    <a:pt x="356" y="0"/>
                    <a:pt x="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2503900" y="3120100"/>
              <a:ext cx="11125" cy="8475"/>
            </a:xfrm>
            <a:custGeom>
              <a:avLst/>
              <a:gdLst/>
              <a:ahLst/>
              <a:cxnLst/>
              <a:rect l="l" t="t" r="r" b="b"/>
              <a:pathLst>
                <a:path w="445" h="339" extrusionOk="0">
                  <a:moveTo>
                    <a:pt x="329" y="1"/>
                  </a:moveTo>
                  <a:cubicBezTo>
                    <a:pt x="309" y="1"/>
                    <a:pt x="285" y="7"/>
                    <a:pt x="259" y="19"/>
                  </a:cubicBezTo>
                  <a:cubicBezTo>
                    <a:pt x="196" y="51"/>
                    <a:pt x="0" y="259"/>
                    <a:pt x="152" y="309"/>
                  </a:cubicBezTo>
                  <a:lnTo>
                    <a:pt x="152" y="303"/>
                  </a:lnTo>
                  <a:cubicBezTo>
                    <a:pt x="166" y="328"/>
                    <a:pt x="187" y="339"/>
                    <a:pt x="210" y="339"/>
                  </a:cubicBezTo>
                  <a:cubicBezTo>
                    <a:pt x="266" y="339"/>
                    <a:pt x="335" y="277"/>
                    <a:pt x="353" y="227"/>
                  </a:cubicBezTo>
                  <a:cubicBezTo>
                    <a:pt x="360" y="215"/>
                    <a:pt x="366" y="208"/>
                    <a:pt x="372" y="196"/>
                  </a:cubicBezTo>
                  <a:cubicBezTo>
                    <a:pt x="445" y="113"/>
                    <a:pt x="420"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2497025" y="3104150"/>
              <a:ext cx="7850" cy="4875"/>
            </a:xfrm>
            <a:custGeom>
              <a:avLst/>
              <a:gdLst/>
              <a:ahLst/>
              <a:cxnLst/>
              <a:rect l="l" t="t" r="r" b="b"/>
              <a:pathLst>
                <a:path w="314" h="195" extrusionOk="0">
                  <a:moveTo>
                    <a:pt x="193" y="1"/>
                  </a:moveTo>
                  <a:cubicBezTo>
                    <a:pt x="122" y="1"/>
                    <a:pt x="59" y="50"/>
                    <a:pt x="36" y="121"/>
                  </a:cubicBezTo>
                  <a:cubicBezTo>
                    <a:pt x="29" y="134"/>
                    <a:pt x="23" y="146"/>
                    <a:pt x="10" y="159"/>
                  </a:cubicBezTo>
                  <a:cubicBezTo>
                    <a:pt x="0" y="179"/>
                    <a:pt x="14" y="194"/>
                    <a:pt x="29" y="194"/>
                  </a:cubicBezTo>
                  <a:cubicBezTo>
                    <a:pt x="33" y="194"/>
                    <a:pt x="38" y="193"/>
                    <a:pt x="42" y="190"/>
                  </a:cubicBezTo>
                  <a:cubicBezTo>
                    <a:pt x="54" y="184"/>
                    <a:pt x="69" y="183"/>
                    <a:pt x="84" y="183"/>
                  </a:cubicBezTo>
                  <a:cubicBezTo>
                    <a:pt x="100" y="183"/>
                    <a:pt x="118" y="184"/>
                    <a:pt x="136" y="184"/>
                  </a:cubicBezTo>
                  <a:cubicBezTo>
                    <a:pt x="206" y="171"/>
                    <a:pt x="313" y="8"/>
                    <a:pt x="206" y="1"/>
                  </a:cubicBezTo>
                  <a:cubicBezTo>
                    <a:pt x="202" y="1"/>
                    <a:pt x="197" y="1"/>
                    <a:pt x="1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2511000" y="3099075"/>
              <a:ext cx="7000" cy="7925"/>
            </a:xfrm>
            <a:custGeom>
              <a:avLst/>
              <a:gdLst/>
              <a:ahLst/>
              <a:cxnLst/>
              <a:rect l="l" t="t" r="r" b="b"/>
              <a:pathLst>
                <a:path w="280" h="317" extrusionOk="0">
                  <a:moveTo>
                    <a:pt x="226" y="0"/>
                  </a:moveTo>
                  <a:cubicBezTo>
                    <a:pt x="207" y="0"/>
                    <a:pt x="185" y="7"/>
                    <a:pt x="164" y="21"/>
                  </a:cubicBezTo>
                  <a:lnTo>
                    <a:pt x="101" y="59"/>
                  </a:lnTo>
                  <a:cubicBezTo>
                    <a:pt x="44" y="91"/>
                    <a:pt x="6" y="154"/>
                    <a:pt x="0" y="223"/>
                  </a:cubicBezTo>
                  <a:lnTo>
                    <a:pt x="0" y="242"/>
                  </a:lnTo>
                  <a:cubicBezTo>
                    <a:pt x="6" y="286"/>
                    <a:pt x="25" y="311"/>
                    <a:pt x="69" y="311"/>
                  </a:cubicBezTo>
                  <a:cubicBezTo>
                    <a:pt x="82" y="315"/>
                    <a:pt x="93" y="316"/>
                    <a:pt x="104" y="316"/>
                  </a:cubicBezTo>
                  <a:cubicBezTo>
                    <a:pt x="115" y="316"/>
                    <a:pt x="126" y="315"/>
                    <a:pt x="139" y="311"/>
                  </a:cubicBezTo>
                  <a:cubicBezTo>
                    <a:pt x="202" y="299"/>
                    <a:pt x="246" y="242"/>
                    <a:pt x="252" y="179"/>
                  </a:cubicBezTo>
                  <a:cubicBezTo>
                    <a:pt x="252" y="173"/>
                    <a:pt x="252" y="166"/>
                    <a:pt x="259" y="166"/>
                  </a:cubicBezTo>
                  <a:cubicBezTo>
                    <a:pt x="278" y="129"/>
                    <a:pt x="278" y="97"/>
                    <a:pt x="271" y="59"/>
                  </a:cubicBezTo>
                  <a:cubicBezTo>
                    <a:pt x="279" y="20"/>
                    <a:pt x="257"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2510675" y="3150650"/>
              <a:ext cx="11375" cy="9525"/>
            </a:xfrm>
            <a:custGeom>
              <a:avLst/>
              <a:gdLst/>
              <a:ahLst/>
              <a:cxnLst/>
              <a:rect l="l" t="t" r="r" b="b"/>
              <a:pathLst>
                <a:path w="455" h="381" extrusionOk="0">
                  <a:moveTo>
                    <a:pt x="258" y="1"/>
                  </a:moveTo>
                  <a:cubicBezTo>
                    <a:pt x="207" y="1"/>
                    <a:pt x="150" y="45"/>
                    <a:pt x="114" y="90"/>
                  </a:cubicBezTo>
                  <a:cubicBezTo>
                    <a:pt x="51" y="134"/>
                    <a:pt x="7" y="210"/>
                    <a:pt x="0" y="292"/>
                  </a:cubicBezTo>
                  <a:cubicBezTo>
                    <a:pt x="0" y="358"/>
                    <a:pt x="40" y="380"/>
                    <a:pt x="88" y="380"/>
                  </a:cubicBezTo>
                  <a:cubicBezTo>
                    <a:pt x="136" y="380"/>
                    <a:pt x="193" y="358"/>
                    <a:pt x="227" y="336"/>
                  </a:cubicBezTo>
                  <a:lnTo>
                    <a:pt x="240" y="330"/>
                  </a:lnTo>
                  <a:cubicBezTo>
                    <a:pt x="316" y="279"/>
                    <a:pt x="454" y="90"/>
                    <a:pt x="316" y="27"/>
                  </a:cubicBezTo>
                  <a:cubicBezTo>
                    <a:pt x="299" y="9"/>
                    <a:pt x="279" y="1"/>
                    <a:pt x="2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2487175" y="3124100"/>
              <a:ext cx="11325" cy="10600"/>
            </a:xfrm>
            <a:custGeom>
              <a:avLst/>
              <a:gdLst/>
              <a:ahLst/>
              <a:cxnLst/>
              <a:rect l="l" t="t" r="r" b="b"/>
              <a:pathLst>
                <a:path w="453" h="424" extrusionOk="0">
                  <a:moveTo>
                    <a:pt x="295" y="1"/>
                  </a:moveTo>
                  <a:cubicBezTo>
                    <a:pt x="281" y="1"/>
                    <a:pt x="266" y="4"/>
                    <a:pt x="253" y="10"/>
                  </a:cubicBezTo>
                  <a:lnTo>
                    <a:pt x="215" y="17"/>
                  </a:lnTo>
                  <a:cubicBezTo>
                    <a:pt x="127" y="42"/>
                    <a:pt x="51" y="111"/>
                    <a:pt x="26" y="206"/>
                  </a:cubicBezTo>
                  <a:lnTo>
                    <a:pt x="20" y="238"/>
                  </a:lnTo>
                  <a:cubicBezTo>
                    <a:pt x="1" y="294"/>
                    <a:pt x="26" y="351"/>
                    <a:pt x="76" y="376"/>
                  </a:cubicBezTo>
                  <a:cubicBezTo>
                    <a:pt x="152" y="414"/>
                    <a:pt x="234" y="389"/>
                    <a:pt x="316" y="420"/>
                  </a:cubicBezTo>
                  <a:cubicBezTo>
                    <a:pt x="322" y="422"/>
                    <a:pt x="328" y="423"/>
                    <a:pt x="334" y="423"/>
                  </a:cubicBezTo>
                  <a:cubicBezTo>
                    <a:pt x="388" y="423"/>
                    <a:pt x="453" y="352"/>
                    <a:pt x="436" y="301"/>
                  </a:cubicBezTo>
                  <a:cubicBezTo>
                    <a:pt x="404" y="219"/>
                    <a:pt x="430" y="143"/>
                    <a:pt x="392" y="61"/>
                  </a:cubicBezTo>
                  <a:cubicBezTo>
                    <a:pt x="373" y="24"/>
                    <a:pt x="334" y="1"/>
                    <a:pt x="2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2451075" y="3127300"/>
              <a:ext cx="8700" cy="7650"/>
            </a:xfrm>
            <a:custGeom>
              <a:avLst/>
              <a:gdLst/>
              <a:ahLst/>
              <a:cxnLst/>
              <a:rect l="l" t="t" r="r" b="b"/>
              <a:pathLst>
                <a:path w="348" h="306" extrusionOk="0">
                  <a:moveTo>
                    <a:pt x="232" y="0"/>
                  </a:moveTo>
                  <a:cubicBezTo>
                    <a:pt x="142" y="0"/>
                    <a:pt x="36" y="115"/>
                    <a:pt x="19" y="192"/>
                  </a:cubicBezTo>
                  <a:cubicBezTo>
                    <a:pt x="0" y="248"/>
                    <a:pt x="26" y="305"/>
                    <a:pt x="95" y="305"/>
                  </a:cubicBezTo>
                  <a:cubicBezTo>
                    <a:pt x="171" y="299"/>
                    <a:pt x="240" y="255"/>
                    <a:pt x="278" y="192"/>
                  </a:cubicBezTo>
                  <a:cubicBezTo>
                    <a:pt x="284" y="192"/>
                    <a:pt x="284" y="185"/>
                    <a:pt x="284" y="185"/>
                  </a:cubicBezTo>
                  <a:cubicBezTo>
                    <a:pt x="328" y="141"/>
                    <a:pt x="347" y="84"/>
                    <a:pt x="335" y="28"/>
                  </a:cubicBezTo>
                  <a:cubicBezTo>
                    <a:pt x="327" y="8"/>
                    <a:pt x="314" y="1"/>
                    <a:pt x="300" y="1"/>
                  </a:cubicBezTo>
                  <a:cubicBezTo>
                    <a:pt x="291" y="1"/>
                    <a:pt x="281" y="4"/>
                    <a:pt x="272" y="9"/>
                  </a:cubicBezTo>
                  <a:cubicBezTo>
                    <a:pt x="259" y="3"/>
                    <a:pt x="246" y="0"/>
                    <a:pt x="2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2466275" y="3082400"/>
              <a:ext cx="10850" cy="9675"/>
            </a:xfrm>
            <a:custGeom>
              <a:avLst/>
              <a:gdLst/>
              <a:ahLst/>
              <a:cxnLst/>
              <a:rect l="l" t="t" r="r" b="b"/>
              <a:pathLst>
                <a:path w="434" h="387" extrusionOk="0">
                  <a:moveTo>
                    <a:pt x="309" y="1"/>
                  </a:moveTo>
                  <a:cubicBezTo>
                    <a:pt x="281" y="1"/>
                    <a:pt x="250" y="12"/>
                    <a:pt x="219" y="39"/>
                  </a:cubicBezTo>
                  <a:cubicBezTo>
                    <a:pt x="174" y="70"/>
                    <a:pt x="137" y="114"/>
                    <a:pt x="105" y="159"/>
                  </a:cubicBezTo>
                  <a:cubicBezTo>
                    <a:pt x="67" y="203"/>
                    <a:pt x="67" y="266"/>
                    <a:pt x="29" y="316"/>
                  </a:cubicBezTo>
                  <a:cubicBezTo>
                    <a:pt x="1" y="349"/>
                    <a:pt x="22" y="386"/>
                    <a:pt x="54" y="386"/>
                  </a:cubicBezTo>
                  <a:cubicBezTo>
                    <a:pt x="64" y="386"/>
                    <a:pt x="75" y="382"/>
                    <a:pt x="86" y="373"/>
                  </a:cubicBezTo>
                  <a:cubicBezTo>
                    <a:pt x="137" y="329"/>
                    <a:pt x="193" y="335"/>
                    <a:pt x="244" y="297"/>
                  </a:cubicBezTo>
                  <a:cubicBezTo>
                    <a:pt x="288" y="266"/>
                    <a:pt x="332" y="228"/>
                    <a:pt x="364" y="184"/>
                  </a:cubicBezTo>
                  <a:cubicBezTo>
                    <a:pt x="433" y="91"/>
                    <a:pt x="386" y="1"/>
                    <a:pt x="3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2502475" y="3072800"/>
              <a:ext cx="10900" cy="7300"/>
            </a:xfrm>
            <a:custGeom>
              <a:avLst/>
              <a:gdLst/>
              <a:ahLst/>
              <a:cxnLst/>
              <a:rect l="l" t="t" r="r" b="b"/>
              <a:pathLst>
                <a:path w="436" h="292" extrusionOk="0">
                  <a:moveTo>
                    <a:pt x="248" y="1"/>
                  </a:moveTo>
                  <a:cubicBezTo>
                    <a:pt x="208" y="1"/>
                    <a:pt x="164" y="24"/>
                    <a:pt x="139" y="44"/>
                  </a:cubicBezTo>
                  <a:lnTo>
                    <a:pt x="82" y="82"/>
                  </a:lnTo>
                  <a:cubicBezTo>
                    <a:pt x="51" y="107"/>
                    <a:pt x="0" y="164"/>
                    <a:pt x="19" y="208"/>
                  </a:cubicBezTo>
                  <a:cubicBezTo>
                    <a:pt x="26" y="221"/>
                    <a:pt x="32" y="233"/>
                    <a:pt x="38" y="246"/>
                  </a:cubicBezTo>
                  <a:cubicBezTo>
                    <a:pt x="52" y="274"/>
                    <a:pt x="79" y="291"/>
                    <a:pt x="108" y="291"/>
                  </a:cubicBezTo>
                  <a:cubicBezTo>
                    <a:pt x="118" y="291"/>
                    <a:pt x="129" y="289"/>
                    <a:pt x="139" y="284"/>
                  </a:cubicBezTo>
                  <a:lnTo>
                    <a:pt x="183" y="271"/>
                  </a:lnTo>
                  <a:cubicBezTo>
                    <a:pt x="253" y="246"/>
                    <a:pt x="436" y="82"/>
                    <a:pt x="303" y="25"/>
                  </a:cubicBezTo>
                  <a:lnTo>
                    <a:pt x="278" y="6"/>
                  </a:lnTo>
                  <a:cubicBezTo>
                    <a:pt x="269" y="2"/>
                    <a:pt x="258" y="1"/>
                    <a:pt x="2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2474725" y="3053400"/>
              <a:ext cx="7900" cy="7275"/>
            </a:xfrm>
            <a:custGeom>
              <a:avLst/>
              <a:gdLst/>
              <a:ahLst/>
              <a:cxnLst/>
              <a:rect l="l" t="t" r="r" b="b"/>
              <a:pathLst>
                <a:path w="316" h="291" extrusionOk="0">
                  <a:moveTo>
                    <a:pt x="227" y="0"/>
                  </a:moveTo>
                  <a:cubicBezTo>
                    <a:pt x="139" y="7"/>
                    <a:pt x="63" y="63"/>
                    <a:pt x="32" y="145"/>
                  </a:cubicBezTo>
                  <a:cubicBezTo>
                    <a:pt x="0" y="202"/>
                    <a:pt x="7" y="290"/>
                    <a:pt x="89" y="290"/>
                  </a:cubicBezTo>
                  <a:cubicBezTo>
                    <a:pt x="177" y="284"/>
                    <a:pt x="253" y="227"/>
                    <a:pt x="284" y="145"/>
                  </a:cubicBezTo>
                  <a:cubicBezTo>
                    <a:pt x="316" y="89"/>
                    <a:pt x="309" y="0"/>
                    <a:pt x="2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2453750" y="3059950"/>
              <a:ext cx="8500" cy="7025"/>
            </a:xfrm>
            <a:custGeom>
              <a:avLst/>
              <a:gdLst/>
              <a:ahLst/>
              <a:cxnLst/>
              <a:rect l="l" t="t" r="r" b="b"/>
              <a:pathLst>
                <a:path w="340" h="281" extrusionOk="0">
                  <a:moveTo>
                    <a:pt x="270" y="1"/>
                  </a:moveTo>
                  <a:cubicBezTo>
                    <a:pt x="254" y="1"/>
                    <a:pt x="236" y="4"/>
                    <a:pt x="221" y="10"/>
                  </a:cubicBezTo>
                  <a:cubicBezTo>
                    <a:pt x="183" y="22"/>
                    <a:pt x="146" y="47"/>
                    <a:pt x="120" y="79"/>
                  </a:cubicBezTo>
                  <a:cubicBezTo>
                    <a:pt x="83" y="129"/>
                    <a:pt x="1" y="281"/>
                    <a:pt x="127" y="281"/>
                  </a:cubicBezTo>
                  <a:cubicBezTo>
                    <a:pt x="234" y="274"/>
                    <a:pt x="316" y="186"/>
                    <a:pt x="322" y="73"/>
                  </a:cubicBezTo>
                  <a:cubicBezTo>
                    <a:pt x="340" y="19"/>
                    <a:pt x="308" y="1"/>
                    <a:pt x="2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2447600" y="3089150"/>
              <a:ext cx="7975" cy="5900"/>
            </a:xfrm>
            <a:custGeom>
              <a:avLst/>
              <a:gdLst/>
              <a:ahLst/>
              <a:cxnLst/>
              <a:rect l="l" t="t" r="r" b="b"/>
              <a:pathLst>
                <a:path w="319" h="236" extrusionOk="0">
                  <a:moveTo>
                    <a:pt x="140" y="0"/>
                  </a:moveTo>
                  <a:cubicBezTo>
                    <a:pt x="107" y="0"/>
                    <a:pt x="67" y="48"/>
                    <a:pt x="57" y="71"/>
                  </a:cubicBezTo>
                  <a:cubicBezTo>
                    <a:pt x="45" y="103"/>
                    <a:pt x="1" y="191"/>
                    <a:pt x="89" y="229"/>
                  </a:cubicBezTo>
                  <a:cubicBezTo>
                    <a:pt x="100" y="233"/>
                    <a:pt x="111" y="235"/>
                    <a:pt x="121" y="235"/>
                  </a:cubicBezTo>
                  <a:cubicBezTo>
                    <a:pt x="232" y="235"/>
                    <a:pt x="318" y="25"/>
                    <a:pt x="212" y="25"/>
                  </a:cubicBezTo>
                  <a:cubicBezTo>
                    <a:pt x="205" y="25"/>
                    <a:pt x="198" y="26"/>
                    <a:pt x="190" y="27"/>
                  </a:cubicBezTo>
                  <a:cubicBezTo>
                    <a:pt x="184" y="29"/>
                    <a:pt x="179" y="29"/>
                    <a:pt x="176" y="29"/>
                  </a:cubicBezTo>
                  <a:cubicBezTo>
                    <a:pt x="163" y="29"/>
                    <a:pt x="171" y="21"/>
                    <a:pt x="171" y="21"/>
                  </a:cubicBezTo>
                  <a:cubicBezTo>
                    <a:pt x="163" y="6"/>
                    <a:pt x="152" y="0"/>
                    <a:pt x="1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2168350" y="3147525"/>
              <a:ext cx="10450" cy="6025"/>
            </a:xfrm>
            <a:custGeom>
              <a:avLst/>
              <a:gdLst/>
              <a:ahLst/>
              <a:cxnLst/>
              <a:rect l="l" t="t" r="r" b="b"/>
              <a:pathLst>
                <a:path w="418" h="241" extrusionOk="0">
                  <a:moveTo>
                    <a:pt x="266" y="1"/>
                  </a:moveTo>
                  <a:cubicBezTo>
                    <a:pt x="159" y="1"/>
                    <a:pt x="1" y="240"/>
                    <a:pt x="152" y="240"/>
                  </a:cubicBezTo>
                  <a:cubicBezTo>
                    <a:pt x="260" y="240"/>
                    <a:pt x="417" y="1"/>
                    <a:pt x="2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2181600" y="3181100"/>
              <a:ext cx="8175" cy="10275"/>
            </a:xfrm>
            <a:custGeom>
              <a:avLst/>
              <a:gdLst/>
              <a:ahLst/>
              <a:cxnLst/>
              <a:rect l="l" t="t" r="r" b="b"/>
              <a:pathLst>
                <a:path w="327" h="411" extrusionOk="0">
                  <a:moveTo>
                    <a:pt x="126" y="0"/>
                  </a:moveTo>
                  <a:cubicBezTo>
                    <a:pt x="94" y="0"/>
                    <a:pt x="52" y="35"/>
                    <a:pt x="58" y="70"/>
                  </a:cubicBezTo>
                  <a:cubicBezTo>
                    <a:pt x="58" y="96"/>
                    <a:pt x="64" y="127"/>
                    <a:pt x="64" y="159"/>
                  </a:cubicBezTo>
                  <a:cubicBezTo>
                    <a:pt x="64" y="178"/>
                    <a:pt x="58" y="190"/>
                    <a:pt x="58" y="196"/>
                  </a:cubicBezTo>
                  <a:cubicBezTo>
                    <a:pt x="32" y="222"/>
                    <a:pt x="20" y="253"/>
                    <a:pt x="7" y="278"/>
                  </a:cubicBezTo>
                  <a:cubicBezTo>
                    <a:pt x="1" y="316"/>
                    <a:pt x="7" y="348"/>
                    <a:pt x="26" y="379"/>
                  </a:cubicBezTo>
                  <a:cubicBezTo>
                    <a:pt x="43" y="401"/>
                    <a:pt x="65" y="410"/>
                    <a:pt x="88" y="410"/>
                  </a:cubicBezTo>
                  <a:cubicBezTo>
                    <a:pt x="188" y="410"/>
                    <a:pt x="326" y="248"/>
                    <a:pt x="316" y="171"/>
                  </a:cubicBezTo>
                  <a:cubicBezTo>
                    <a:pt x="310" y="58"/>
                    <a:pt x="234" y="26"/>
                    <a:pt x="133" y="1"/>
                  </a:cubicBezTo>
                  <a:cubicBezTo>
                    <a:pt x="131" y="1"/>
                    <a:pt x="128" y="0"/>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2150550" y="3169025"/>
              <a:ext cx="9775" cy="10125"/>
            </a:xfrm>
            <a:custGeom>
              <a:avLst/>
              <a:gdLst/>
              <a:ahLst/>
              <a:cxnLst/>
              <a:rect l="l" t="t" r="r" b="b"/>
              <a:pathLst>
                <a:path w="391" h="405" extrusionOk="0">
                  <a:moveTo>
                    <a:pt x="288" y="1"/>
                  </a:moveTo>
                  <a:cubicBezTo>
                    <a:pt x="270" y="1"/>
                    <a:pt x="250" y="6"/>
                    <a:pt x="227" y="17"/>
                  </a:cubicBezTo>
                  <a:cubicBezTo>
                    <a:pt x="126" y="68"/>
                    <a:pt x="0" y="175"/>
                    <a:pt x="19" y="301"/>
                  </a:cubicBezTo>
                  <a:cubicBezTo>
                    <a:pt x="19" y="345"/>
                    <a:pt x="57" y="383"/>
                    <a:pt x="101" y="383"/>
                  </a:cubicBezTo>
                  <a:cubicBezTo>
                    <a:pt x="120" y="383"/>
                    <a:pt x="139" y="389"/>
                    <a:pt x="158" y="402"/>
                  </a:cubicBezTo>
                  <a:cubicBezTo>
                    <a:pt x="164" y="404"/>
                    <a:pt x="170" y="404"/>
                    <a:pt x="177" y="404"/>
                  </a:cubicBezTo>
                  <a:cubicBezTo>
                    <a:pt x="242" y="404"/>
                    <a:pt x="314" y="321"/>
                    <a:pt x="297" y="263"/>
                  </a:cubicBezTo>
                  <a:cubicBezTo>
                    <a:pt x="290" y="257"/>
                    <a:pt x="290" y="251"/>
                    <a:pt x="290" y="244"/>
                  </a:cubicBezTo>
                  <a:cubicBezTo>
                    <a:pt x="296" y="233"/>
                    <a:pt x="306" y="218"/>
                    <a:pt x="313" y="201"/>
                  </a:cubicBezTo>
                  <a:lnTo>
                    <a:pt x="313" y="201"/>
                  </a:lnTo>
                  <a:cubicBezTo>
                    <a:pt x="302" y="230"/>
                    <a:pt x="299" y="240"/>
                    <a:pt x="299" y="240"/>
                  </a:cubicBezTo>
                  <a:cubicBezTo>
                    <a:pt x="300" y="240"/>
                    <a:pt x="320" y="194"/>
                    <a:pt x="328" y="181"/>
                  </a:cubicBezTo>
                  <a:cubicBezTo>
                    <a:pt x="390" y="104"/>
                    <a:pt x="368"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2178775" y="3154750"/>
              <a:ext cx="11225" cy="11150"/>
            </a:xfrm>
            <a:custGeom>
              <a:avLst/>
              <a:gdLst/>
              <a:ahLst/>
              <a:cxnLst/>
              <a:rect l="l" t="t" r="r" b="b"/>
              <a:pathLst>
                <a:path w="449" h="446" extrusionOk="0">
                  <a:moveTo>
                    <a:pt x="302" y="1"/>
                  </a:moveTo>
                  <a:cubicBezTo>
                    <a:pt x="274" y="1"/>
                    <a:pt x="243" y="7"/>
                    <a:pt x="215" y="21"/>
                  </a:cubicBezTo>
                  <a:cubicBezTo>
                    <a:pt x="95" y="71"/>
                    <a:pt x="13" y="191"/>
                    <a:pt x="7" y="317"/>
                  </a:cubicBezTo>
                  <a:cubicBezTo>
                    <a:pt x="0" y="368"/>
                    <a:pt x="19" y="418"/>
                    <a:pt x="70" y="437"/>
                  </a:cubicBezTo>
                  <a:cubicBezTo>
                    <a:pt x="84" y="443"/>
                    <a:pt x="99" y="445"/>
                    <a:pt x="115" y="445"/>
                  </a:cubicBezTo>
                  <a:cubicBezTo>
                    <a:pt x="185" y="445"/>
                    <a:pt x="267" y="395"/>
                    <a:pt x="303" y="349"/>
                  </a:cubicBezTo>
                  <a:cubicBezTo>
                    <a:pt x="353" y="292"/>
                    <a:pt x="391" y="229"/>
                    <a:pt x="416" y="159"/>
                  </a:cubicBezTo>
                  <a:cubicBezTo>
                    <a:pt x="449" y="53"/>
                    <a:pt x="382" y="1"/>
                    <a:pt x="3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2156700" y="3124250"/>
              <a:ext cx="7575" cy="7375"/>
            </a:xfrm>
            <a:custGeom>
              <a:avLst/>
              <a:gdLst/>
              <a:ahLst/>
              <a:cxnLst/>
              <a:rect l="l" t="t" r="r" b="b"/>
              <a:pathLst>
                <a:path w="303" h="295" extrusionOk="0">
                  <a:moveTo>
                    <a:pt x="204" y="0"/>
                  </a:moveTo>
                  <a:cubicBezTo>
                    <a:pt x="122" y="0"/>
                    <a:pt x="22" y="115"/>
                    <a:pt x="7" y="181"/>
                  </a:cubicBezTo>
                  <a:cubicBezTo>
                    <a:pt x="7" y="181"/>
                    <a:pt x="7" y="187"/>
                    <a:pt x="7" y="187"/>
                  </a:cubicBezTo>
                  <a:cubicBezTo>
                    <a:pt x="0" y="225"/>
                    <a:pt x="7" y="269"/>
                    <a:pt x="44" y="282"/>
                  </a:cubicBezTo>
                  <a:cubicBezTo>
                    <a:pt x="76" y="295"/>
                    <a:pt x="107" y="295"/>
                    <a:pt x="139" y="295"/>
                  </a:cubicBezTo>
                  <a:cubicBezTo>
                    <a:pt x="189" y="295"/>
                    <a:pt x="303" y="187"/>
                    <a:pt x="271" y="137"/>
                  </a:cubicBezTo>
                  <a:cubicBezTo>
                    <a:pt x="290" y="99"/>
                    <a:pt x="290" y="55"/>
                    <a:pt x="259" y="23"/>
                  </a:cubicBezTo>
                  <a:cubicBezTo>
                    <a:pt x="243" y="7"/>
                    <a:pt x="224" y="0"/>
                    <a:pt x="2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2196100" y="3120075"/>
              <a:ext cx="11075" cy="10550"/>
            </a:xfrm>
            <a:custGeom>
              <a:avLst/>
              <a:gdLst/>
              <a:ahLst/>
              <a:cxnLst/>
              <a:rect l="l" t="t" r="r" b="b"/>
              <a:pathLst>
                <a:path w="443" h="422" extrusionOk="0">
                  <a:moveTo>
                    <a:pt x="300" y="1"/>
                  </a:moveTo>
                  <a:cubicBezTo>
                    <a:pt x="264" y="1"/>
                    <a:pt x="227" y="8"/>
                    <a:pt x="190" y="20"/>
                  </a:cubicBezTo>
                  <a:cubicBezTo>
                    <a:pt x="133" y="33"/>
                    <a:pt x="83" y="71"/>
                    <a:pt x="51" y="121"/>
                  </a:cubicBezTo>
                  <a:cubicBezTo>
                    <a:pt x="33" y="146"/>
                    <a:pt x="1" y="222"/>
                    <a:pt x="20" y="266"/>
                  </a:cubicBezTo>
                  <a:cubicBezTo>
                    <a:pt x="1" y="317"/>
                    <a:pt x="26" y="373"/>
                    <a:pt x="77" y="399"/>
                  </a:cubicBezTo>
                  <a:lnTo>
                    <a:pt x="96" y="411"/>
                  </a:lnTo>
                  <a:cubicBezTo>
                    <a:pt x="107" y="418"/>
                    <a:pt x="120" y="421"/>
                    <a:pt x="134" y="421"/>
                  </a:cubicBezTo>
                  <a:cubicBezTo>
                    <a:pt x="183" y="421"/>
                    <a:pt x="244" y="385"/>
                    <a:pt x="278" y="361"/>
                  </a:cubicBezTo>
                  <a:cubicBezTo>
                    <a:pt x="342" y="317"/>
                    <a:pt x="386" y="253"/>
                    <a:pt x="411" y="178"/>
                  </a:cubicBezTo>
                  <a:cubicBezTo>
                    <a:pt x="411" y="171"/>
                    <a:pt x="417" y="165"/>
                    <a:pt x="417" y="153"/>
                  </a:cubicBezTo>
                  <a:cubicBezTo>
                    <a:pt x="442" y="96"/>
                    <a:pt x="417" y="33"/>
                    <a:pt x="360" y="8"/>
                  </a:cubicBezTo>
                  <a:cubicBezTo>
                    <a:pt x="340" y="3"/>
                    <a:pt x="320" y="1"/>
                    <a:pt x="3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2200200" y="3154825"/>
              <a:ext cx="8000" cy="5700"/>
            </a:xfrm>
            <a:custGeom>
              <a:avLst/>
              <a:gdLst/>
              <a:ahLst/>
              <a:cxnLst/>
              <a:rect l="l" t="t" r="r" b="b"/>
              <a:pathLst>
                <a:path w="320" h="228" extrusionOk="0">
                  <a:moveTo>
                    <a:pt x="249" y="0"/>
                  </a:moveTo>
                  <a:cubicBezTo>
                    <a:pt x="234" y="0"/>
                    <a:pt x="216" y="6"/>
                    <a:pt x="196" y="18"/>
                  </a:cubicBezTo>
                  <a:lnTo>
                    <a:pt x="178" y="30"/>
                  </a:lnTo>
                  <a:lnTo>
                    <a:pt x="152" y="37"/>
                  </a:lnTo>
                  <a:cubicBezTo>
                    <a:pt x="114" y="49"/>
                    <a:pt x="1" y="156"/>
                    <a:pt x="83" y="188"/>
                  </a:cubicBezTo>
                  <a:cubicBezTo>
                    <a:pt x="89" y="188"/>
                    <a:pt x="102" y="194"/>
                    <a:pt x="102" y="207"/>
                  </a:cubicBezTo>
                  <a:cubicBezTo>
                    <a:pt x="114" y="222"/>
                    <a:pt x="129" y="228"/>
                    <a:pt x="145" y="228"/>
                  </a:cubicBezTo>
                  <a:cubicBezTo>
                    <a:pt x="203" y="228"/>
                    <a:pt x="276" y="147"/>
                    <a:pt x="291" y="112"/>
                  </a:cubicBezTo>
                  <a:cubicBezTo>
                    <a:pt x="320" y="55"/>
                    <a:pt x="297" y="0"/>
                    <a:pt x="2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2219775" y="3172775"/>
              <a:ext cx="9650" cy="9850"/>
            </a:xfrm>
            <a:custGeom>
              <a:avLst/>
              <a:gdLst/>
              <a:ahLst/>
              <a:cxnLst/>
              <a:rect l="l" t="t" r="r" b="b"/>
              <a:pathLst>
                <a:path w="386" h="394" extrusionOk="0">
                  <a:moveTo>
                    <a:pt x="278" y="1"/>
                  </a:moveTo>
                  <a:cubicBezTo>
                    <a:pt x="266" y="1"/>
                    <a:pt x="254" y="2"/>
                    <a:pt x="240" y="6"/>
                  </a:cubicBezTo>
                  <a:cubicBezTo>
                    <a:pt x="139" y="31"/>
                    <a:pt x="0" y="151"/>
                    <a:pt x="19" y="265"/>
                  </a:cubicBezTo>
                  <a:cubicBezTo>
                    <a:pt x="19" y="277"/>
                    <a:pt x="19" y="296"/>
                    <a:pt x="19" y="309"/>
                  </a:cubicBezTo>
                  <a:cubicBezTo>
                    <a:pt x="19" y="367"/>
                    <a:pt x="63" y="394"/>
                    <a:pt x="111" y="394"/>
                  </a:cubicBezTo>
                  <a:cubicBezTo>
                    <a:pt x="120" y="394"/>
                    <a:pt x="129" y="393"/>
                    <a:pt x="139" y="391"/>
                  </a:cubicBezTo>
                  <a:cubicBezTo>
                    <a:pt x="221" y="366"/>
                    <a:pt x="284" y="309"/>
                    <a:pt x="322" y="233"/>
                  </a:cubicBezTo>
                  <a:cubicBezTo>
                    <a:pt x="334" y="214"/>
                    <a:pt x="341" y="195"/>
                    <a:pt x="347" y="176"/>
                  </a:cubicBezTo>
                  <a:cubicBezTo>
                    <a:pt x="386" y="98"/>
                    <a:pt x="366" y="1"/>
                    <a:pt x="2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2205250" y="3205250"/>
              <a:ext cx="8475" cy="6625"/>
            </a:xfrm>
            <a:custGeom>
              <a:avLst/>
              <a:gdLst/>
              <a:ahLst/>
              <a:cxnLst/>
              <a:rect l="l" t="t" r="r" b="b"/>
              <a:pathLst>
                <a:path w="339" h="265" extrusionOk="0">
                  <a:moveTo>
                    <a:pt x="260" y="0"/>
                  </a:moveTo>
                  <a:cubicBezTo>
                    <a:pt x="250" y="0"/>
                    <a:pt x="239" y="2"/>
                    <a:pt x="228" y="6"/>
                  </a:cubicBezTo>
                  <a:lnTo>
                    <a:pt x="190" y="6"/>
                  </a:lnTo>
                  <a:lnTo>
                    <a:pt x="171" y="13"/>
                  </a:lnTo>
                  <a:cubicBezTo>
                    <a:pt x="152" y="13"/>
                    <a:pt x="133" y="19"/>
                    <a:pt x="121" y="31"/>
                  </a:cubicBezTo>
                  <a:cubicBezTo>
                    <a:pt x="83" y="57"/>
                    <a:pt x="51" y="88"/>
                    <a:pt x="32" y="132"/>
                  </a:cubicBezTo>
                  <a:cubicBezTo>
                    <a:pt x="1" y="189"/>
                    <a:pt x="7" y="252"/>
                    <a:pt x="83" y="265"/>
                  </a:cubicBezTo>
                  <a:lnTo>
                    <a:pt x="158" y="265"/>
                  </a:lnTo>
                  <a:cubicBezTo>
                    <a:pt x="240" y="240"/>
                    <a:pt x="304" y="177"/>
                    <a:pt x="322" y="101"/>
                  </a:cubicBezTo>
                  <a:cubicBezTo>
                    <a:pt x="338" y="48"/>
                    <a:pt x="310" y="0"/>
                    <a:pt x="2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2204000" y="3175450"/>
              <a:ext cx="7600" cy="6875"/>
            </a:xfrm>
            <a:custGeom>
              <a:avLst/>
              <a:gdLst/>
              <a:ahLst/>
              <a:cxnLst/>
              <a:rect l="l" t="t" r="r" b="b"/>
              <a:pathLst>
                <a:path w="304" h="275" extrusionOk="0">
                  <a:moveTo>
                    <a:pt x="232" y="1"/>
                  </a:moveTo>
                  <a:cubicBezTo>
                    <a:pt x="222" y="1"/>
                    <a:pt x="212" y="2"/>
                    <a:pt x="202" y="6"/>
                  </a:cubicBezTo>
                  <a:lnTo>
                    <a:pt x="190" y="6"/>
                  </a:lnTo>
                  <a:cubicBezTo>
                    <a:pt x="108" y="31"/>
                    <a:pt x="44" y="95"/>
                    <a:pt x="19" y="177"/>
                  </a:cubicBezTo>
                  <a:cubicBezTo>
                    <a:pt x="1" y="246"/>
                    <a:pt x="44" y="275"/>
                    <a:pt x="98" y="275"/>
                  </a:cubicBezTo>
                  <a:cubicBezTo>
                    <a:pt x="118" y="275"/>
                    <a:pt x="138" y="271"/>
                    <a:pt x="158" y="265"/>
                  </a:cubicBezTo>
                  <a:cubicBezTo>
                    <a:pt x="190" y="259"/>
                    <a:pt x="215" y="240"/>
                    <a:pt x="234" y="214"/>
                  </a:cubicBezTo>
                  <a:lnTo>
                    <a:pt x="234" y="214"/>
                  </a:lnTo>
                  <a:lnTo>
                    <a:pt x="229" y="218"/>
                  </a:lnTo>
                  <a:lnTo>
                    <a:pt x="229" y="218"/>
                  </a:lnTo>
                  <a:cubicBezTo>
                    <a:pt x="273" y="181"/>
                    <a:pt x="298" y="130"/>
                    <a:pt x="303" y="69"/>
                  </a:cubicBezTo>
                  <a:cubicBezTo>
                    <a:pt x="303" y="29"/>
                    <a:pt x="271" y="1"/>
                    <a:pt x="2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2225100" y="3142950"/>
              <a:ext cx="7800" cy="6525"/>
            </a:xfrm>
            <a:custGeom>
              <a:avLst/>
              <a:gdLst/>
              <a:ahLst/>
              <a:cxnLst/>
              <a:rect l="l" t="t" r="r" b="b"/>
              <a:pathLst>
                <a:path w="312" h="261" extrusionOk="0">
                  <a:moveTo>
                    <a:pt x="227" y="0"/>
                  </a:moveTo>
                  <a:cubicBezTo>
                    <a:pt x="207" y="0"/>
                    <a:pt x="184" y="8"/>
                    <a:pt x="159" y="26"/>
                  </a:cubicBezTo>
                  <a:cubicBezTo>
                    <a:pt x="115" y="57"/>
                    <a:pt x="83" y="95"/>
                    <a:pt x="52" y="133"/>
                  </a:cubicBezTo>
                  <a:cubicBezTo>
                    <a:pt x="1" y="198"/>
                    <a:pt x="32" y="260"/>
                    <a:pt x="87" y="260"/>
                  </a:cubicBezTo>
                  <a:cubicBezTo>
                    <a:pt x="107" y="260"/>
                    <a:pt x="130" y="252"/>
                    <a:pt x="153" y="234"/>
                  </a:cubicBezTo>
                  <a:cubicBezTo>
                    <a:pt x="191" y="203"/>
                    <a:pt x="229" y="171"/>
                    <a:pt x="260" y="133"/>
                  </a:cubicBezTo>
                  <a:cubicBezTo>
                    <a:pt x="311" y="63"/>
                    <a:pt x="283" y="0"/>
                    <a:pt x="2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2568375" y="3212875"/>
              <a:ext cx="8850" cy="7375"/>
            </a:xfrm>
            <a:custGeom>
              <a:avLst/>
              <a:gdLst/>
              <a:ahLst/>
              <a:cxnLst/>
              <a:rect l="l" t="t" r="r" b="b"/>
              <a:pathLst>
                <a:path w="354" h="295" extrusionOk="0">
                  <a:moveTo>
                    <a:pt x="264" y="1"/>
                  </a:moveTo>
                  <a:cubicBezTo>
                    <a:pt x="255" y="1"/>
                    <a:pt x="245" y="2"/>
                    <a:pt x="234" y="4"/>
                  </a:cubicBezTo>
                  <a:cubicBezTo>
                    <a:pt x="127" y="17"/>
                    <a:pt x="1" y="149"/>
                    <a:pt x="51" y="256"/>
                  </a:cubicBezTo>
                  <a:cubicBezTo>
                    <a:pt x="61" y="284"/>
                    <a:pt x="77" y="294"/>
                    <a:pt x="97" y="294"/>
                  </a:cubicBezTo>
                  <a:cubicBezTo>
                    <a:pt x="113" y="294"/>
                    <a:pt x="132" y="287"/>
                    <a:pt x="152" y="275"/>
                  </a:cubicBezTo>
                  <a:cubicBezTo>
                    <a:pt x="209" y="263"/>
                    <a:pt x="266" y="225"/>
                    <a:pt x="303" y="174"/>
                  </a:cubicBezTo>
                  <a:cubicBezTo>
                    <a:pt x="349" y="106"/>
                    <a:pt x="354" y="1"/>
                    <a:pt x="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2570750" y="3230050"/>
              <a:ext cx="8525" cy="5600"/>
            </a:xfrm>
            <a:custGeom>
              <a:avLst/>
              <a:gdLst/>
              <a:ahLst/>
              <a:cxnLst/>
              <a:rect l="l" t="t" r="r" b="b"/>
              <a:pathLst>
                <a:path w="341" h="224" extrusionOk="0">
                  <a:moveTo>
                    <a:pt x="287" y="1"/>
                  </a:moveTo>
                  <a:cubicBezTo>
                    <a:pt x="263" y="1"/>
                    <a:pt x="236" y="15"/>
                    <a:pt x="221" y="30"/>
                  </a:cubicBezTo>
                  <a:cubicBezTo>
                    <a:pt x="196" y="42"/>
                    <a:pt x="171" y="55"/>
                    <a:pt x="139" y="68"/>
                  </a:cubicBezTo>
                  <a:cubicBezTo>
                    <a:pt x="101" y="80"/>
                    <a:pt x="0" y="175"/>
                    <a:pt x="76" y="213"/>
                  </a:cubicBezTo>
                  <a:cubicBezTo>
                    <a:pt x="93" y="220"/>
                    <a:pt x="111" y="224"/>
                    <a:pt x="129" y="224"/>
                  </a:cubicBezTo>
                  <a:cubicBezTo>
                    <a:pt x="186" y="224"/>
                    <a:pt x="246" y="189"/>
                    <a:pt x="284" y="137"/>
                  </a:cubicBezTo>
                  <a:cubicBezTo>
                    <a:pt x="316" y="105"/>
                    <a:pt x="341" y="68"/>
                    <a:pt x="328" y="30"/>
                  </a:cubicBezTo>
                  <a:cubicBezTo>
                    <a:pt x="320" y="8"/>
                    <a:pt x="304" y="1"/>
                    <a:pt x="2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2591725" y="3210650"/>
              <a:ext cx="10375" cy="7550"/>
            </a:xfrm>
            <a:custGeom>
              <a:avLst/>
              <a:gdLst/>
              <a:ahLst/>
              <a:cxnLst/>
              <a:rect l="l" t="t" r="r" b="b"/>
              <a:pathLst>
                <a:path w="415" h="302" extrusionOk="0">
                  <a:moveTo>
                    <a:pt x="247" y="0"/>
                  </a:moveTo>
                  <a:cubicBezTo>
                    <a:pt x="206" y="0"/>
                    <a:pt x="163" y="34"/>
                    <a:pt x="139" y="68"/>
                  </a:cubicBezTo>
                  <a:cubicBezTo>
                    <a:pt x="120" y="87"/>
                    <a:pt x="107" y="112"/>
                    <a:pt x="101" y="137"/>
                  </a:cubicBezTo>
                  <a:lnTo>
                    <a:pt x="88" y="162"/>
                  </a:lnTo>
                  <a:cubicBezTo>
                    <a:pt x="38" y="219"/>
                    <a:pt x="0" y="301"/>
                    <a:pt x="88" y="301"/>
                  </a:cubicBezTo>
                  <a:cubicBezTo>
                    <a:pt x="90" y="301"/>
                    <a:pt x="92" y="301"/>
                    <a:pt x="93" y="301"/>
                  </a:cubicBezTo>
                  <a:cubicBezTo>
                    <a:pt x="196" y="301"/>
                    <a:pt x="414" y="104"/>
                    <a:pt x="284" y="11"/>
                  </a:cubicBezTo>
                  <a:cubicBezTo>
                    <a:pt x="272" y="4"/>
                    <a:pt x="259"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2579725" y="3199350"/>
              <a:ext cx="6350" cy="7800"/>
            </a:xfrm>
            <a:custGeom>
              <a:avLst/>
              <a:gdLst/>
              <a:ahLst/>
              <a:cxnLst/>
              <a:rect l="l" t="t" r="r" b="b"/>
              <a:pathLst>
                <a:path w="254" h="312" extrusionOk="0">
                  <a:moveTo>
                    <a:pt x="200" y="0"/>
                  </a:moveTo>
                  <a:cubicBezTo>
                    <a:pt x="170" y="0"/>
                    <a:pt x="137" y="15"/>
                    <a:pt x="121" y="28"/>
                  </a:cubicBezTo>
                  <a:cubicBezTo>
                    <a:pt x="77" y="66"/>
                    <a:pt x="45" y="110"/>
                    <a:pt x="20" y="160"/>
                  </a:cubicBezTo>
                  <a:cubicBezTo>
                    <a:pt x="1" y="185"/>
                    <a:pt x="1" y="230"/>
                    <a:pt x="20" y="255"/>
                  </a:cubicBezTo>
                  <a:cubicBezTo>
                    <a:pt x="26" y="267"/>
                    <a:pt x="32" y="280"/>
                    <a:pt x="39" y="286"/>
                  </a:cubicBezTo>
                  <a:cubicBezTo>
                    <a:pt x="50" y="305"/>
                    <a:pt x="65" y="312"/>
                    <a:pt x="82" y="312"/>
                  </a:cubicBezTo>
                  <a:cubicBezTo>
                    <a:pt x="125" y="312"/>
                    <a:pt x="177" y="267"/>
                    <a:pt x="190" y="236"/>
                  </a:cubicBezTo>
                  <a:cubicBezTo>
                    <a:pt x="203" y="198"/>
                    <a:pt x="222" y="167"/>
                    <a:pt x="234" y="129"/>
                  </a:cubicBezTo>
                  <a:cubicBezTo>
                    <a:pt x="234" y="116"/>
                    <a:pt x="241" y="110"/>
                    <a:pt x="234" y="110"/>
                  </a:cubicBezTo>
                  <a:cubicBezTo>
                    <a:pt x="234" y="103"/>
                    <a:pt x="234" y="103"/>
                    <a:pt x="241" y="97"/>
                  </a:cubicBezTo>
                  <a:cubicBezTo>
                    <a:pt x="253" y="78"/>
                    <a:pt x="253" y="47"/>
                    <a:pt x="241" y="22"/>
                  </a:cubicBezTo>
                  <a:lnTo>
                    <a:pt x="241" y="15"/>
                  </a:lnTo>
                  <a:cubicBezTo>
                    <a:pt x="230" y="4"/>
                    <a:pt x="215"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2581000" y="2990475"/>
              <a:ext cx="10425" cy="6175"/>
            </a:xfrm>
            <a:custGeom>
              <a:avLst/>
              <a:gdLst/>
              <a:ahLst/>
              <a:cxnLst/>
              <a:rect l="l" t="t" r="r" b="b"/>
              <a:pathLst>
                <a:path w="417" h="247" extrusionOk="0">
                  <a:moveTo>
                    <a:pt x="272" y="1"/>
                  </a:moveTo>
                  <a:cubicBezTo>
                    <a:pt x="158" y="1"/>
                    <a:pt x="0" y="247"/>
                    <a:pt x="152" y="247"/>
                  </a:cubicBezTo>
                  <a:cubicBezTo>
                    <a:pt x="259" y="247"/>
                    <a:pt x="417" y="1"/>
                    <a:pt x="2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2321475" y="3095500"/>
              <a:ext cx="10175" cy="7800"/>
            </a:xfrm>
            <a:custGeom>
              <a:avLst/>
              <a:gdLst/>
              <a:ahLst/>
              <a:cxnLst/>
              <a:rect l="l" t="t" r="r" b="b"/>
              <a:pathLst>
                <a:path w="407" h="312" extrusionOk="0">
                  <a:moveTo>
                    <a:pt x="286" y="0"/>
                  </a:moveTo>
                  <a:cubicBezTo>
                    <a:pt x="254" y="0"/>
                    <a:pt x="217" y="12"/>
                    <a:pt x="183" y="38"/>
                  </a:cubicBezTo>
                  <a:lnTo>
                    <a:pt x="151" y="76"/>
                  </a:lnTo>
                  <a:cubicBezTo>
                    <a:pt x="95" y="108"/>
                    <a:pt x="0" y="208"/>
                    <a:pt x="88" y="246"/>
                  </a:cubicBezTo>
                  <a:lnTo>
                    <a:pt x="76" y="259"/>
                  </a:lnTo>
                  <a:cubicBezTo>
                    <a:pt x="93" y="297"/>
                    <a:pt x="120" y="312"/>
                    <a:pt x="150" y="312"/>
                  </a:cubicBezTo>
                  <a:cubicBezTo>
                    <a:pt x="230" y="312"/>
                    <a:pt x="337" y="207"/>
                    <a:pt x="360" y="152"/>
                  </a:cubicBezTo>
                  <a:cubicBezTo>
                    <a:pt x="407" y="57"/>
                    <a:pt x="357" y="0"/>
                    <a:pt x="2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2343225" y="3082525"/>
              <a:ext cx="10900" cy="10150"/>
            </a:xfrm>
            <a:custGeom>
              <a:avLst/>
              <a:gdLst/>
              <a:ahLst/>
              <a:cxnLst/>
              <a:rect l="l" t="t" r="r" b="b"/>
              <a:pathLst>
                <a:path w="436" h="406" extrusionOk="0">
                  <a:moveTo>
                    <a:pt x="339" y="0"/>
                  </a:moveTo>
                  <a:cubicBezTo>
                    <a:pt x="269" y="0"/>
                    <a:pt x="172" y="59"/>
                    <a:pt x="139" y="97"/>
                  </a:cubicBezTo>
                  <a:cubicBezTo>
                    <a:pt x="89" y="147"/>
                    <a:pt x="0" y="299"/>
                    <a:pt x="89" y="362"/>
                  </a:cubicBezTo>
                  <a:cubicBezTo>
                    <a:pt x="99" y="393"/>
                    <a:pt x="121" y="406"/>
                    <a:pt x="149" y="406"/>
                  </a:cubicBezTo>
                  <a:cubicBezTo>
                    <a:pt x="227" y="406"/>
                    <a:pt x="349" y="310"/>
                    <a:pt x="373" y="273"/>
                  </a:cubicBezTo>
                  <a:cubicBezTo>
                    <a:pt x="417" y="217"/>
                    <a:pt x="436" y="135"/>
                    <a:pt x="417" y="59"/>
                  </a:cubicBezTo>
                  <a:cubicBezTo>
                    <a:pt x="406" y="16"/>
                    <a:pt x="376" y="0"/>
                    <a:pt x="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2320050" y="3073000"/>
              <a:ext cx="11225" cy="8225"/>
            </a:xfrm>
            <a:custGeom>
              <a:avLst/>
              <a:gdLst/>
              <a:ahLst/>
              <a:cxnLst/>
              <a:rect l="l" t="t" r="r" b="b"/>
              <a:pathLst>
                <a:path w="449" h="329" extrusionOk="0">
                  <a:moveTo>
                    <a:pt x="303" y="0"/>
                  </a:moveTo>
                  <a:cubicBezTo>
                    <a:pt x="267" y="0"/>
                    <a:pt x="230" y="8"/>
                    <a:pt x="196" y="24"/>
                  </a:cubicBezTo>
                  <a:cubicBezTo>
                    <a:pt x="139" y="61"/>
                    <a:pt x="0" y="175"/>
                    <a:pt x="57" y="263"/>
                  </a:cubicBezTo>
                  <a:cubicBezTo>
                    <a:pt x="63" y="276"/>
                    <a:pt x="76" y="295"/>
                    <a:pt x="95" y="301"/>
                  </a:cubicBezTo>
                  <a:cubicBezTo>
                    <a:pt x="101" y="307"/>
                    <a:pt x="114" y="314"/>
                    <a:pt x="120" y="320"/>
                  </a:cubicBezTo>
                  <a:cubicBezTo>
                    <a:pt x="142" y="325"/>
                    <a:pt x="165" y="329"/>
                    <a:pt x="187" y="329"/>
                  </a:cubicBezTo>
                  <a:cubicBezTo>
                    <a:pt x="196" y="329"/>
                    <a:pt x="205" y="328"/>
                    <a:pt x="215" y="326"/>
                  </a:cubicBezTo>
                  <a:cubicBezTo>
                    <a:pt x="240" y="320"/>
                    <a:pt x="265" y="314"/>
                    <a:pt x="284" y="307"/>
                  </a:cubicBezTo>
                  <a:cubicBezTo>
                    <a:pt x="284" y="307"/>
                    <a:pt x="367" y="264"/>
                    <a:pt x="362" y="264"/>
                  </a:cubicBezTo>
                  <a:cubicBezTo>
                    <a:pt x="361" y="264"/>
                    <a:pt x="357" y="265"/>
                    <a:pt x="347" y="270"/>
                  </a:cubicBezTo>
                  <a:cubicBezTo>
                    <a:pt x="385" y="251"/>
                    <a:pt x="410" y="213"/>
                    <a:pt x="417" y="175"/>
                  </a:cubicBezTo>
                  <a:cubicBezTo>
                    <a:pt x="423" y="118"/>
                    <a:pt x="448" y="36"/>
                    <a:pt x="372" y="11"/>
                  </a:cubicBezTo>
                  <a:cubicBezTo>
                    <a:pt x="350" y="4"/>
                    <a:pt x="327" y="0"/>
                    <a:pt x="3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2339750" y="3107175"/>
              <a:ext cx="9800" cy="9150"/>
            </a:xfrm>
            <a:custGeom>
              <a:avLst/>
              <a:gdLst/>
              <a:ahLst/>
              <a:cxnLst/>
              <a:rect l="l" t="t" r="r" b="b"/>
              <a:pathLst>
                <a:path w="392" h="366" extrusionOk="0">
                  <a:moveTo>
                    <a:pt x="284" y="0"/>
                  </a:moveTo>
                  <a:cubicBezTo>
                    <a:pt x="177" y="13"/>
                    <a:pt x="83" y="82"/>
                    <a:pt x="38" y="177"/>
                  </a:cubicBezTo>
                  <a:cubicBezTo>
                    <a:pt x="1" y="252"/>
                    <a:pt x="7" y="366"/>
                    <a:pt x="108" y="366"/>
                  </a:cubicBezTo>
                  <a:cubicBezTo>
                    <a:pt x="215" y="353"/>
                    <a:pt x="310" y="284"/>
                    <a:pt x="354" y="183"/>
                  </a:cubicBezTo>
                  <a:cubicBezTo>
                    <a:pt x="392" y="114"/>
                    <a:pt x="385" y="0"/>
                    <a:pt x="2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2309000" y="3104550"/>
              <a:ext cx="8075" cy="9675"/>
            </a:xfrm>
            <a:custGeom>
              <a:avLst/>
              <a:gdLst/>
              <a:ahLst/>
              <a:cxnLst/>
              <a:rect l="l" t="t" r="r" b="b"/>
              <a:pathLst>
                <a:path w="323" h="387" extrusionOk="0">
                  <a:moveTo>
                    <a:pt x="247" y="0"/>
                  </a:moveTo>
                  <a:cubicBezTo>
                    <a:pt x="212" y="0"/>
                    <a:pt x="173" y="18"/>
                    <a:pt x="152" y="36"/>
                  </a:cubicBezTo>
                  <a:cubicBezTo>
                    <a:pt x="70" y="92"/>
                    <a:pt x="13" y="181"/>
                    <a:pt x="7" y="282"/>
                  </a:cubicBezTo>
                  <a:cubicBezTo>
                    <a:pt x="1" y="313"/>
                    <a:pt x="20" y="345"/>
                    <a:pt x="51" y="357"/>
                  </a:cubicBezTo>
                  <a:cubicBezTo>
                    <a:pt x="58" y="360"/>
                    <a:pt x="62" y="362"/>
                    <a:pt x="65" y="362"/>
                  </a:cubicBezTo>
                  <a:cubicBezTo>
                    <a:pt x="66" y="362"/>
                    <a:pt x="66" y="362"/>
                    <a:pt x="66" y="361"/>
                  </a:cubicBezTo>
                  <a:lnTo>
                    <a:pt x="66" y="361"/>
                  </a:lnTo>
                  <a:cubicBezTo>
                    <a:pt x="78" y="379"/>
                    <a:pt x="95" y="387"/>
                    <a:pt x="113" y="387"/>
                  </a:cubicBezTo>
                  <a:cubicBezTo>
                    <a:pt x="164" y="387"/>
                    <a:pt x="227" y="329"/>
                    <a:pt x="240" y="288"/>
                  </a:cubicBezTo>
                  <a:cubicBezTo>
                    <a:pt x="253" y="250"/>
                    <a:pt x="297" y="219"/>
                    <a:pt x="310" y="174"/>
                  </a:cubicBezTo>
                  <a:cubicBezTo>
                    <a:pt x="322" y="130"/>
                    <a:pt x="322" y="86"/>
                    <a:pt x="310" y="42"/>
                  </a:cubicBezTo>
                  <a:cubicBezTo>
                    <a:pt x="299" y="11"/>
                    <a:pt x="274"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2412925" y="2963600"/>
              <a:ext cx="9475" cy="9250"/>
            </a:xfrm>
            <a:custGeom>
              <a:avLst/>
              <a:gdLst/>
              <a:ahLst/>
              <a:cxnLst/>
              <a:rect l="l" t="t" r="r" b="b"/>
              <a:pathLst>
                <a:path w="379" h="370" extrusionOk="0">
                  <a:moveTo>
                    <a:pt x="257" y="0"/>
                  </a:moveTo>
                  <a:cubicBezTo>
                    <a:pt x="144" y="0"/>
                    <a:pt x="34" y="136"/>
                    <a:pt x="13" y="237"/>
                  </a:cubicBezTo>
                  <a:cubicBezTo>
                    <a:pt x="1" y="292"/>
                    <a:pt x="18" y="370"/>
                    <a:pt x="87" y="370"/>
                  </a:cubicBezTo>
                  <a:cubicBezTo>
                    <a:pt x="89" y="370"/>
                    <a:pt x="92" y="370"/>
                    <a:pt x="95" y="370"/>
                  </a:cubicBezTo>
                  <a:cubicBezTo>
                    <a:pt x="120" y="370"/>
                    <a:pt x="145" y="363"/>
                    <a:pt x="170" y="357"/>
                  </a:cubicBezTo>
                  <a:cubicBezTo>
                    <a:pt x="259" y="344"/>
                    <a:pt x="372" y="224"/>
                    <a:pt x="353" y="130"/>
                  </a:cubicBezTo>
                  <a:cubicBezTo>
                    <a:pt x="378" y="86"/>
                    <a:pt x="366" y="35"/>
                    <a:pt x="322" y="16"/>
                  </a:cubicBezTo>
                  <a:cubicBezTo>
                    <a:pt x="301" y="5"/>
                    <a:pt x="279" y="0"/>
                    <a:pt x="2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2426475" y="2978650"/>
              <a:ext cx="9000" cy="5250"/>
            </a:xfrm>
            <a:custGeom>
              <a:avLst/>
              <a:gdLst/>
              <a:ahLst/>
              <a:cxnLst/>
              <a:rect l="l" t="t" r="r" b="b"/>
              <a:pathLst>
                <a:path w="360" h="210" extrusionOk="0">
                  <a:moveTo>
                    <a:pt x="234" y="1"/>
                  </a:moveTo>
                  <a:cubicBezTo>
                    <a:pt x="139" y="1"/>
                    <a:pt x="0" y="209"/>
                    <a:pt x="133" y="209"/>
                  </a:cubicBezTo>
                  <a:cubicBezTo>
                    <a:pt x="228" y="209"/>
                    <a:pt x="360" y="1"/>
                    <a:pt x="2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2436100" y="2965725"/>
              <a:ext cx="11050" cy="6325"/>
            </a:xfrm>
            <a:custGeom>
              <a:avLst/>
              <a:gdLst/>
              <a:ahLst/>
              <a:cxnLst/>
              <a:rect l="l" t="t" r="r" b="b"/>
              <a:pathLst>
                <a:path w="442" h="253" extrusionOk="0">
                  <a:moveTo>
                    <a:pt x="284" y="1"/>
                  </a:moveTo>
                  <a:cubicBezTo>
                    <a:pt x="170" y="1"/>
                    <a:pt x="0" y="253"/>
                    <a:pt x="158" y="253"/>
                  </a:cubicBezTo>
                  <a:cubicBezTo>
                    <a:pt x="278" y="253"/>
                    <a:pt x="442" y="1"/>
                    <a:pt x="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2397550" y="2845825"/>
              <a:ext cx="6850" cy="7450"/>
            </a:xfrm>
            <a:custGeom>
              <a:avLst/>
              <a:gdLst/>
              <a:ahLst/>
              <a:cxnLst/>
              <a:rect l="l" t="t" r="r" b="b"/>
              <a:pathLst>
                <a:path w="274" h="298" extrusionOk="0">
                  <a:moveTo>
                    <a:pt x="216" y="0"/>
                  </a:moveTo>
                  <a:cubicBezTo>
                    <a:pt x="138" y="0"/>
                    <a:pt x="1" y="90"/>
                    <a:pt x="10" y="186"/>
                  </a:cubicBezTo>
                  <a:lnTo>
                    <a:pt x="16" y="230"/>
                  </a:lnTo>
                  <a:cubicBezTo>
                    <a:pt x="20" y="276"/>
                    <a:pt x="49" y="297"/>
                    <a:pt x="84" y="297"/>
                  </a:cubicBezTo>
                  <a:cubicBezTo>
                    <a:pt x="103" y="297"/>
                    <a:pt x="123" y="292"/>
                    <a:pt x="142" y="281"/>
                  </a:cubicBezTo>
                  <a:cubicBezTo>
                    <a:pt x="211" y="249"/>
                    <a:pt x="256" y="186"/>
                    <a:pt x="268" y="111"/>
                  </a:cubicBezTo>
                  <a:cubicBezTo>
                    <a:pt x="268" y="92"/>
                    <a:pt x="268" y="79"/>
                    <a:pt x="268" y="60"/>
                  </a:cubicBezTo>
                  <a:cubicBezTo>
                    <a:pt x="274" y="18"/>
                    <a:pt x="251" y="0"/>
                    <a:pt x="2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2421575" y="2844025"/>
              <a:ext cx="7750" cy="7925"/>
            </a:xfrm>
            <a:custGeom>
              <a:avLst/>
              <a:gdLst/>
              <a:ahLst/>
              <a:cxnLst/>
              <a:rect l="l" t="t" r="r" b="b"/>
              <a:pathLst>
                <a:path w="310" h="317" extrusionOk="0">
                  <a:moveTo>
                    <a:pt x="228" y="1"/>
                  </a:moveTo>
                  <a:cubicBezTo>
                    <a:pt x="130" y="1"/>
                    <a:pt x="25" y="100"/>
                    <a:pt x="14" y="189"/>
                  </a:cubicBezTo>
                  <a:cubicBezTo>
                    <a:pt x="1" y="221"/>
                    <a:pt x="14" y="252"/>
                    <a:pt x="39" y="277"/>
                  </a:cubicBezTo>
                  <a:cubicBezTo>
                    <a:pt x="51" y="305"/>
                    <a:pt x="71" y="317"/>
                    <a:pt x="95" y="317"/>
                  </a:cubicBezTo>
                  <a:cubicBezTo>
                    <a:pt x="174" y="317"/>
                    <a:pt x="294" y="196"/>
                    <a:pt x="304" y="139"/>
                  </a:cubicBezTo>
                  <a:cubicBezTo>
                    <a:pt x="304" y="120"/>
                    <a:pt x="310" y="101"/>
                    <a:pt x="310" y="75"/>
                  </a:cubicBezTo>
                  <a:cubicBezTo>
                    <a:pt x="310" y="44"/>
                    <a:pt x="291" y="19"/>
                    <a:pt x="266" y="6"/>
                  </a:cubicBezTo>
                  <a:cubicBezTo>
                    <a:pt x="253" y="2"/>
                    <a:pt x="241" y="1"/>
                    <a:pt x="2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2169950" y="3037900"/>
              <a:ext cx="9800" cy="8000"/>
            </a:xfrm>
            <a:custGeom>
              <a:avLst/>
              <a:gdLst/>
              <a:ahLst/>
              <a:cxnLst/>
              <a:rect l="l" t="t" r="r" b="b"/>
              <a:pathLst>
                <a:path w="392" h="320" extrusionOk="0">
                  <a:moveTo>
                    <a:pt x="213" y="0"/>
                  </a:moveTo>
                  <a:cubicBezTo>
                    <a:pt x="173" y="0"/>
                    <a:pt x="134" y="16"/>
                    <a:pt x="107" y="46"/>
                  </a:cubicBezTo>
                  <a:cubicBezTo>
                    <a:pt x="50" y="135"/>
                    <a:pt x="0" y="210"/>
                    <a:pt x="88" y="299"/>
                  </a:cubicBezTo>
                  <a:cubicBezTo>
                    <a:pt x="103" y="313"/>
                    <a:pt x="127" y="320"/>
                    <a:pt x="152" y="320"/>
                  </a:cubicBezTo>
                  <a:cubicBezTo>
                    <a:pt x="160" y="320"/>
                    <a:pt x="169" y="319"/>
                    <a:pt x="177" y="318"/>
                  </a:cubicBezTo>
                  <a:lnTo>
                    <a:pt x="233" y="299"/>
                  </a:lnTo>
                  <a:cubicBezTo>
                    <a:pt x="290" y="286"/>
                    <a:pt x="391" y="198"/>
                    <a:pt x="360" y="128"/>
                  </a:cubicBezTo>
                  <a:cubicBezTo>
                    <a:pt x="334" y="72"/>
                    <a:pt x="328" y="34"/>
                    <a:pt x="265" y="9"/>
                  </a:cubicBezTo>
                  <a:cubicBezTo>
                    <a:pt x="248" y="3"/>
                    <a:pt x="230" y="0"/>
                    <a:pt x="2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2297650" y="3211000"/>
              <a:ext cx="10125" cy="6925"/>
            </a:xfrm>
            <a:custGeom>
              <a:avLst/>
              <a:gdLst/>
              <a:ahLst/>
              <a:cxnLst/>
              <a:rect l="l" t="t" r="r" b="b"/>
              <a:pathLst>
                <a:path w="405" h="277" extrusionOk="0">
                  <a:moveTo>
                    <a:pt x="242" y="0"/>
                  </a:moveTo>
                  <a:cubicBezTo>
                    <a:pt x="212" y="0"/>
                    <a:pt x="181" y="10"/>
                    <a:pt x="152" y="29"/>
                  </a:cubicBezTo>
                  <a:cubicBezTo>
                    <a:pt x="64" y="73"/>
                    <a:pt x="1" y="174"/>
                    <a:pt x="32" y="249"/>
                  </a:cubicBezTo>
                  <a:cubicBezTo>
                    <a:pt x="45" y="268"/>
                    <a:pt x="61" y="276"/>
                    <a:pt x="77" y="276"/>
                  </a:cubicBezTo>
                  <a:cubicBezTo>
                    <a:pt x="94" y="276"/>
                    <a:pt x="111" y="268"/>
                    <a:pt x="127" y="256"/>
                  </a:cubicBezTo>
                  <a:cubicBezTo>
                    <a:pt x="203" y="237"/>
                    <a:pt x="266" y="211"/>
                    <a:pt x="329" y="167"/>
                  </a:cubicBezTo>
                  <a:cubicBezTo>
                    <a:pt x="354" y="155"/>
                    <a:pt x="404" y="104"/>
                    <a:pt x="373" y="73"/>
                  </a:cubicBezTo>
                  <a:cubicBezTo>
                    <a:pt x="341" y="25"/>
                    <a:pt x="293" y="0"/>
                    <a:pt x="2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2527375" y="3257975"/>
              <a:ext cx="7925" cy="8000"/>
            </a:xfrm>
            <a:custGeom>
              <a:avLst/>
              <a:gdLst/>
              <a:ahLst/>
              <a:cxnLst/>
              <a:rect l="l" t="t" r="r" b="b"/>
              <a:pathLst>
                <a:path w="317" h="320" extrusionOk="0">
                  <a:moveTo>
                    <a:pt x="235" y="0"/>
                  </a:moveTo>
                  <a:cubicBezTo>
                    <a:pt x="225" y="0"/>
                    <a:pt x="214" y="1"/>
                    <a:pt x="203" y="4"/>
                  </a:cubicBezTo>
                  <a:cubicBezTo>
                    <a:pt x="133" y="23"/>
                    <a:pt x="70" y="79"/>
                    <a:pt x="39" y="149"/>
                  </a:cubicBezTo>
                  <a:cubicBezTo>
                    <a:pt x="20" y="187"/>
                    <a:pt x="1" y="275"/>
                    <a:pt x="64" y="288"/>
                  </a:cubicBezTo>
                  <a:cubicBezTo>
                    <a:pt x="64" y="281"/>
                    <a:pt x="66" y="278"/>
                    <a:pt x="68" y="278"/>
                  </a:cubicBezTo>
                  <a:cubicBezTo>
                    <a:pt x="70" y="278"/>
                    <a:pt x="73" y="281"/>
                    <a:pt x="77" y="288"/>
                  </a:cubicBezTo>
                  <a:cubicBezTo>
                    <a:pt x="89" y="310"/>
                    <a:pt x="105" y="319"/>
                    <a:pt x="124" y="319"/>
                  </a:cubicBezTo>
                  <a:cubicBezTo>
                    <a:pt x="171" y="319"/>
                    <a:pt x="230" y="257"/>
                    <a:pt x="253" y="212"/>
                  </a:cubicBezTo>
                  <a:cubicBezTo>
                    <a:pt x="291" y="174"/>
                    <a:pt x="310" y="130"/>
                    <a:pt x="316" y="73"/>
                  </a:cubicBezTo>
                  <a:cubicBezTo>
                    <a:pt x="316" y="22"/>
                    <a:pt x="279" y="0"/>
                    <a:pt x="2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2509400" y="3243425"/>
              <a:ext cx="8075" cy="6750"/>
            </a:xfrm>
            <a:custGeom>
              <a:avLst/>
              <a:gdLst/>
              <a:ahLst/>
              <a:cxnLst/>
              <a:rect l="l" t="t" r="r" b="b"/>
              <a:pathLst>
                <a:path w="323" h="270" extrusionOk="0">
                  <a:moveTo>
                    <a:pt x="221" y="1"/>
                  </a:moveTo>
                  <a:cubicBezTo>
                    <a:pt x="213" y="1"/>
                    <a:pt x="205" y="2"/>
                    <a:pt x="196" y="6"/>
                  </a:cubicBezTo>
                  <a:cubicBezTo>
                    <a:pt x="133" y="24"/>
                    <a:pt x="77" y="62"/>
                    <a:pt x="39" y="113"/>
                  </a:cubicBezTo>
                  <a:cubicBezTo>
                    <a:pt x="14" y="144"/>
                    <a:pt x="1" y="188"/>
                    <a:pt x="14" y="226"/>
                  </a:cubicBezTo>
                  <a:lnTo>
                    <a:pt x="14" y="233"/>
                  </a:lnTo>
                  <a:cubicBezTo>
                    <a:pt x="25" y="259"/>
                    <a:pt x="50" y="270"/>
                    <a:pt x="77" y="270"/>
                  </a:cubicBezTo>
                  <a:cubicBezTo>
                    <a:pt x="94" y="270"/>
                    <a:pt x="112" y="265"/>
                    <a:pt x="127" y="258"/>
                  </a:cubicBezTo>
                  <a:cubicBezTo>
                    <a:pt x="140" y="258"/>
                    <a:pt x="152" y="252"/>
                    <a:pt x="159" y="245"/>
                  </a:cubicBezTo>
                  <a:cubicBezTo>
                    <a:pt x="209" y="226"/>
                    <a:pt x="253" y="182"/>
                    <a:pt x="266" y="132"/>
                  </a:cubicBezTo>
                  <a:cubicBezTo>
                    <a:pt x="285" y="119"/>
                    <a:pt x="323" y="81"/>
                    <a:pt x="304" y="56"/>
                  </a:cubicBezTo>
                  <a:cubicBezTo>
                    <a:pt x="299" y="47"/>
                    <a:pt x="276" y="22"/>
                    <a:pt x="271" y="22"/>
                  </a:cubicBezTo>
                  <a:cubicBezTo>
                    <a:pt x="270" y="22"/>
                    <a:pt x="271" y="25"/>
                    <a:pt x="275" y="32"/>
                  </a:cubicBezTo>
                  <a:lnTo>
                    <a:pt x="275" y="32"/>
                  </a:lnTo>
                  <a:cubicBezTo>
                    <a:pt x="261" y="12"/>
                    <a:pt x="242" y="1"/>
                    <a:pt x="2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2443025" y="3212025"/>
              <a:ext cx="500" cy="650"/>
            </a:xfrm>
            <a:custGeom>
              <a:avLst/>
              <a:gdLst/>
              <a:ahLst/>
              <a:cxnLst/>
              <a:rect l="l" t="t" r="r" b="b"/>
              <a:pathLst>
                <a:path w="20" h="26" extrusionOk="0">
                  <a:moveTo>
                    <a:pt x="20" y="0"/>
                  </a:moveTo>
                  <a:lnTo>
                    <a:pt x="7" y="13"/>
                  </a:lnTo>
                  <a:cubicBezTo>
                    <a:pt x="7" y="19"/>
                    <a:pt x="1" y="19"/>
                    <a:pt x="1" y="25"/>
                  </a:cubicBezTo>
                  <a:cubicBezTo>
                    <a:pt x="7" y="19"/>
                    <a:pt x="13" y="6"/>
                    <a:pt x="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2434525" y="3205500"/>
              <a:ext cx="10925" cy="10775"/>
            </a:xfrm>
            <a:custGeom>
              <a:avLst/>
              <a:gdLst/>
              <a:ahLst/>
              <a:cxnLst/>
              <a:rect l="l" t="t" r="r" b="b"/>
              <a:pathLst>
                <a:path w="437" h="431" extrusionOk="0">
                  <a:moveTo>
                    <a:pt x="302" y="0"/>
                  </a:moveTo>
                  <a:cubicBezTo>
                    <a:pt x="288" y="0"/>
                    <a:pt x="273" y="3"/>
                    <a:pt x="259" y="9"/>
                  </a:cubicBezTo>
                  <a:cubicBezTo>
                    <a:pt x="139" y="40"/>
                    <a:pt x="51" y="135"/>
                    <a:pt x="13" y="255"/>
                  </a:cubicBezTo>
                  <a:cubicBezTo>
                    <a:pt x="0" y="299"/>
                    <a:pt x="6" y="343"/>
                    <a:pt x="38" y="381"/>
                  </a:cubicBezTo>
                  <a:cubicBezTo>
                    <a:pt x="51" y="394"/>
                    <a:pt x="63" y="400"/>
                    <a:pt x="82" y="406"/>
                  </a:cubicBezTo>
                  <a:cubicBezTo>
                    <a:pt x="99" y="423"/>
                    <a:pt x="119" y="430"/>
                    <a:pt x="140" y="430"/>
                  </a:cubicBezTo>
                  <a:cubicBezTo>
                    <a:pt x="207" y="430"/>
                    <a:pt x="286" y="359"/>
                    <a:pt x="325" y="302"/>
                  </a:cubicBezTo>
                  <a:lnTo>
                    <a:pt x="325" y="302"/>
                  </a:lnTo>
                  <a:cubicBezTo>
                    <a:pt x="322" y="305"/>
                    <a:pt x="319" y="309"/>
                    <a:pt x="315" y="312"/>
                  </a:cubicBezTo>
                  <a:cubicBezTo>
                    <a:pt x="320" y="307"/>
                    <a:pt x="323" y="303"/>
                    <a:pt x="327" y="299"/>
                  </a:cubicBezTo>
                  <a:lnTo>
                    <a:pt x="327" y="299"/>
                  </a:lnTo>
                  <a:cubicBezTo>
                    <a:pt x="326" y="300"/>
                    <a:pt x="325" y="301"/>
                    <a:pt x="325" y="302"/>
                  </a:cubicBezTo>
                  <a:lnTo>
                    <a:pt x="325" y="302"/>
                  </a:lnTo>
                  <a:cubicBezTo>
                    <a:pt x="326" y="300"/>
                    <a:pt x="328" y="297"/>
                    <a:pt x="330" y="295"/>
                  </a:cubicBezTo>
                  <a:lnTo>
                    <a:pt x="330" y="295"/>
                  </a:lnTo>
                  <a:cubicBezTo>
                    <a:pt x="329" y="296"/>
                    <a:pt x="328" y="297"/>
                    <a:pt x="327" y="299"/>
                  </a:cubicBezTo>
                  <a:lnTo>
                    <a:pt x="327" y="299"/>
                  </a:lnTo>
                  <a:cubicBezTo>
                    <a:pt x="330" y="294"/>
                    <a:pt x="332" y="290"/>
                    <a:pt x="334" y="286"/>
                  </a:cubicBezTo>
                  <a:lnTo>
                    <a:pt x="334" y="286"/>
                  </a:lnTo>
                  <a:cubicBezTo>
                    <a:pt x="333" y="290"/>
                    <a:pt x="331" y="292"/>
                    <a:pt x="330" y="295"/>
                  </a:cubicBezTo>
                  <a:lnTo>
                    <a:pt x="330" y="295"/>
                  </a:lnTo>
                  <a:cubicBezTo>
                    <a:pt x="335" y="288"/>
                    <a:pt x="340" y="281"/>
                    <a:pt x="347" y="274"/>
                  </a:cubicBezTo>
                  <a:cubicBezTo>
                    <a:pt x="355" y="262"/>
                    <a:pt x="358" y="257"/>
                    <a:pt x="357" y="257"/>
                  </a:cubicBezTo>
                  <a:lnTo>
                    <a:pt x="357" y="257"/>
                  </a:lnTo>
                  <a:cubicBezTo>
                    <a:pt x="357" y="257"/>
                    <a:pt x="356" y="259"/>
                    <a:pt x="353" y="261"/>
                  </a:cubicBezTo>
                  <a:cubicBezTo>
                    <a:pt x="379" y="230"/>
                    <a:pt x="397" y="198"/>
                    <a:pt x="410" y="160"/>
                  </a:cubicBezTo>
                  <a:cubicBezTo>
                    <a:pt x="437" y="80"/>
                    <a:pt x="378" y="0"/>
                    <a:pt x="3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2415275" y="3192850"/>
              <a:ext cx="7600" cy="7025"/>
            </a:xfrm>
            <a:custGeom>
              <a:avLst/>
              <a:gdLst/>
              <a:ahLst/>
              <a:cxnLst/>
              <a:rect l="l" t="t" r="r" b="b"/>
              <a:pathLst>
                <a:path w="304" h="281" extrusionOk="0">
                  <a:moveTo>
                    <a:pt x="214" y="0"/>
                  </a:moveTo>
                  <a:cubicBezTo>
                    <a:pt x="132" y="0"/>
                    <a:pt x="36" y="121"/>
                    <a:pt x="20" y="181"/>
                  </a:cubicBezTo>
                  <a:cubicBezTo>
                    <a:pt x="1" y="252"/>
                    <a:pt x="40" y="281"/>
                    <a:pt x="89" y="281"/>
                  </a:cubicBezTo>
                  <a:cubicBezTo>
                    <a:pt x="123" y="281"/>
                    <a:pt x="162" y="267"/>
                    <a:pt x="190" y="244"/>
                  </a:cubicBezTo>
                  <a:cubicBezTo>
                    <a:pt x="209" y="231"/>
                    <a:pt x="228" y="218"/>
                    <a:pt x="247" y="200"/>
                  </a:cubicBezTo>
                  <a:cubicBezTo>
                    <a:pt x="284" y="168"/>
                    <a:pt x="303" y="111"/>
                    <a:pt x="297" y="61"/>
                  </a:cubicBezTo>
                  <a:cubicBezTo>
                    <a:pt x="291" y="42"/>
                    <a:pt x="272" y="23"/>
                    <a:pt x="253" y="10"/>
                  </a:cubicBezTo>
                  <a:cubicBezTo>
                    <a:pt x="241" y="3"/>
                    <a:pt x="228" y="0"/>
                    <a:pt x="2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2399800" y="3207275"/>
              <a:ext cx="8400" cy="5675"/>
            </a:xfrm>
            <a:custGeom>
              <a:avLst/>
              <a:gdLst/>
              <a:ahLst/>
              <a:cxnLst/>
              <a:rect l="l" t="t" r="r" b="b"/>
              <a:pathLst>
                <a:path w="336" h="227" extrusionOk="0">
                  <a:moveTo>
                    <a:pt x="191" y="1"/>
                  </a:moveTo>
                  <a:cubicBezTo>
                    <a:pt x="153" y="1"/>
                    <a:pt x="121" y="14"/>
                    <a:pt x="96" y="32"/>
                  </a:cubicBezTo>
                  <a:cubicBezTo>
                    <a:pt x="77" y="51"/>
                    <a:pt x="65" y="70"/>
                    <a:pt x="52" y="83"/>
                  </a:cubicBezTo>
                  <a:cubicBezTo>
                    <a:pt x="0" y="150"/>
                    <a:pt x="21" y="227"/>
                    <a:pt x="86" y="227"/>
                  </a:cubicBezTo>
                  <a:cubicBezTo>
                    <a:pt x="100" y="227"/>
                    <a:pt x="116" y="223"/>
                    <a:pt x="134" y="215"/>
                  </a:cubicBezTo>
                  <a:lnTo>
                    <a:pt x="134" y="215"/>
                  </a:lnTo>
                  <a:cubicBezTo>
                    <a:pt x="129" y="218"/>
                    <a:pt x="128" y="219"/>
                    <a:pt x="130" y="219"/>
                  </a:cubicBezTo>
                  <a:cubicBezTo>
                    <a:pt x="137" y="219"/>
                    <a:pt x="174" y="208"/>
                    <a:pt x="175" y="208"/>
                  </a:cubicBezTo>
                  <a:lnTo>
                    <a:pt x="175" y="208"/>
                  </a:lnTo>
                  <a:cubicBezTo>
                    <a:pt x="175" y="208"/>
                    <a:pt x="174" y="208"/>
                    <a:pt x="172" y="209"/>
                  </a:cubicBezTo>
                  <a:cubicBezTo>
                    <a:pt x="216" y="196"/>
                    <a:pt x="336" y="89"/>
                    <a:pt x="254" y="45"/>
                  </a:cubicBezTo>
                  <a:cubicBezTo>
                    <a:pt x="248" y="45"/>
                    <a:pt x="248" y="39"/>
                    <a:pt x="241" y="39"/>
                  </a:cubicBezTo>
                  <a:cubicBezTo>
                    <a:pt x="235" y="14"/>
                    <a:pt x="216" y="1"/>
                    <a:pt x="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2401450" y="3208225"/>
              <a:ext cx="600" cy="650"/>
            </a:xfrm>
            <a:custGeom>
              <a:avLst/>
              <a:gdLst/>
              <a:ahLst/>
              <a:cxnLst/>
              <a:rect l="l" t="t" r="r" b="b"/>
              <a:pathLst>
                <a:path w="24" h="26" extrusionOk="0">
                  <a:moveTo>
                    <a:pt x="24" y="1"/>
                  </a:moveTo>
                  <a:cubicBezTo>
                    <a:pt x="24" y="1"/>
                    <a:pt x="18" y="1"/>
                    <a:pt x="18" y="7"/>
                  </a:cubicBezTo>
                  <a:cubicBezTo>
                    <a:pt x="6" y="19"/>
                    <a:pt x="1" y="25"/>
                    <a:pt x="2" y="25"/>
                  </a:cubicBezTo>
                  <a:cubicBezTo>
                    <a:pt x="3" y="25"/>
                    <a:pt x="11" y="17"/>
                    <a:pt x="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2402025" y="3207925"/>
              <a:ext cx="350" cy="325"/>
            </a:xfrm>
            <a:custGeom>
              <a:avLst/>
              <a:gdLst/>
              <a:ahLst/>
              <a:cxnLst/>
              <a:rect l="l" t="t" r="r" b="b"/>
              <a:pathLst>
                <a:path w="14" h="13" extrusionOk="0">
                  <a:moveTo>
                    <a:pt x="1" y="13"/>
                  </a:moveTo>
                  <a:lnTo>
                    <a:pt x="1" y="13"/>
                  </a:lnTo>
                  <a:cubicBezTo>
                    <a:pt x="1" y="13"/>
                    <a:pt x="7" y="6"/>
                    <a:pt x="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2396675" y="3170000"/>
              <a:ext cx="7600" cy="7725"/>
            </a:xfrm>
            <a:custGeom>
              <a:avLst/>
              <a:gdLst/>
              <a:ahLst/>
              <a:cxnLst/>
              <a:rect l="l" t="t" r="r" b="b"/>
              <a:pathLst>
                <a:path w="304" h="309" extrusionOk="0">
                  <a:moveTo>
                    <a:pt x="221" y="1"/>
                  </a:moveTo>
                  <a:cubicBezTo>
                    <a:pt x="191" y="1"/>
                    <a:pt x="162" y="12"/>
                    <a:pt x="139" y="35"/>
                  </a:cubicBezTo>
                  <a:cubicBezTo>
                    <a:pt x="51" y="79"/>
                    <a:pt x="0" y="174"/>
                    <a:pt x="13" y="275"/>
                  </a:cubicBezTo>
                  <a:cubicBezTo>
                    <a:pt x="19" y="299"/>
                    <a:pt x="33" y="308"/>
                    <a:pt x="51" y="308"/>
                  </a:cubicBezTo>
                  <a:cubicBezTo>
                    <a:pt x="90" y="308"/>
                    <a:pt x="145" y="265"/>
                    <a:pt x="171" y="231"/>
                  </a:cubicBezTo>
                  <a:cubicBezTo>
                    <a:pt x="209" y="212"/>
                    <a:pt x="234" y="186"/>
                    <a:pt x="259" y="155"/>
                  </a:cubicBezTo>
                  <a:cubicBezTo>
                    <a:pt x="284" y="117"/>
                    <a:pt x="297" y="79"/>
                    <a:pt x="297" y="35"/>
                  </a:cubicBezTo>
                  <a:cubicBezTo>
                    <a:pt x="303" y="29"/>
                    <a:pt x="291" y="22"/>
                    <a:pt x="278" y="16"/>
                  </a:cubicBezTo>
                  <a:cubicBezTo>
                    <a:pt x="260" y="6"/>
                    <a:pt x="241" y="1"/>
                    <a:pt x="2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2607175" y="3086025"/>
              <a:ext cx="11850" cy="9500"/>
            </a:xfrm>
            <a:custGeom>
              <a:avLst/>
              <a:gdLst/>
              <a:ahLst/>
              <a:cxnLst/>
              <a:rect l="l" t="t" r="r" b="b"/>
              <a:pathLst>
                <a:path w="474" h="380" extrusionOk="0">
                  <a:moveTo>
                    <a:pt x="287" y="0"/>
                  </a:moveTo>
                  <a:cubicBezTo>
                    <a:pt x="268" y="0"/>
                    <a:pt x="247" y="5"/>
                    <a:pt x="227" y="14"/>
                  </a:cubicBezTo>
                  <a:cubicBezTo>
                    <a:pt x="221" y="14"/>
                    <a:pt x="208" y="7"/>
                    <a:pt x="202" y="7"/>
                  </a:cubicBezTo>
                  <a:cubicBezTo>
                    <a:pt x="139" y="7"/>
                    <a:pt x="0" y="146"/>
                    <a:pt x="57" y="196"/>
                  </a:cubicBezTo>
                  <a:cubicBezTo>
                    <a:pt x="51" y="209"/>
                    <a:pt x="44" y="228"/>
                    <a:pt x="38" y="247"/>
                  </a:cubicBezTo>
                  <a:cubicBezTo>
                    <a:pt x="11" y="337"/>
                    <a:pt x="72" y="379"/>
                    <a:pt x="141" y="379"/>
                  </a:cubicBezTo>
                  <a:cubicBezTo>
                    <a:pt x="168" y="379"/>
                    <a:pt x="196" y="373"/>
                    <a:pt x="221" y="360"/>
                  </a:cubicBezTo>
                  <a:cubicBezTo>
                    <a:pt x="316" y="316"/>
                    <a:pt x="473" y="152"/>
                    <a:pt x="379" y="39"/>
                  </a:cubicBezTo>
                  <a:cubicBezTo>
                    <a:pt x="354" y="14"/>
                    <a:pt x="322" y="0"/>
                    <a:pt x="2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2610425" y="3111450"/>
              <a:ext cx="9700" cy="7925"/>
            </a:xfrm>
            <a:custGeom>
              <a:avLst/>
              <a:gdLst/>
              <a:ahLst/>
              <a:cxnLst/>
              <a:rect l="l" t="t" r="r" b="b"/>
              <a:pathLst>
                <a:path w="388" h="317" extrusionOk="0">
                  <a:moveTo>
                    <a:pt x="123" y="0"/>
                  </a:moveTo>
                  <a:cubicBezTo>
                    <a:pt x="74" y="0"/>
                    <a:pt x="0" y="86"/>
                    <a:pt x="15" y="132"/>
                  </a:cubicBezTo>
                  <a:cubicBezTo>
                    <a:pt x="34" y="189"/>
                    <a:pt x="34" y="264"/>
                    <a:pt x="78" y="296"/>
                  </a:cubicBezTo>
                  <a:cubicBezTo>
                    <a:pt x="96" y="311"/>
                    <a:pt x="117" y="317"/>
                    <a:pt x="139" y="317"/>
                  </a:cubicBezTo>
                  <a:cubicBezTo>
                    <a:pt x="199" y="317"/>
                    <a:pt x="266" y="267"/>
                    <a:pt x="299" y="220"/>
                  </a:cubicBezTo>
                  <a:cubicBezTo>
                    <a:pt x="337" y="157"/>
                    <a:pt x="387" y="119"/>
                    <a:pt x="293" y="88"/>
                  </a:cubicBezTo>
                  <a:cubicBezTo>
                    <a:pt x="223" y="56"/>
                    <a:pt x="211" y="94"/>
                    <a:pt x="154" y="18"/>
                  </a:cubicBezTo>
                  <a:cubicBezTo>
                    <a:pt x="147" y="6"/>
                    <a:pt x="136" y="0"/>
                    <a:pt x="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2640575" y="3094625"/>
              <a:ext cx="11250" cy="9975"/>
            </a:xfrm>
            <a:custGeom>
              <a:avLst/>
              <a:gdLst/>
              <a:ahLst/>
              <a:cxnLst/>
              <a:rect l="l" t="t" r="r" b="b"/>
              <a:pathLst>
                <a:path w="450" h="399" extrusionOk="0">
                  <a:moveTo>
                    <a:pt x="336" y="0"/>
                  </a:moveTo>
                  <a:cubicBezTo>
                    <a:pt x="283" y="0"/>
                    <a:pt x="224" y="42"/>
                    <a:pt x="197" y="73"/>
                  </a:cubicBezTo>
                  <a:cubicBezTo>
                    <a:pt x="134" y="143"/>
                    <a:pt x="77" y="225"/>
                    <a:pt x="33" y="307"/>
                  </a:cubicBezTo>
                  <a:cubicBezTo>
                    <a:pt x="0" y="358"/>
                    <a:pt x="16" y="399"/>
                    <a:pt x="54" y="399"/>
                  </a:cubicBezTo>
                  <a:cubicBezTo>
                    <a:pt x="68" y="399"/>
                    <a:pt x="84" y="394"/>
                    <a:pt x="102" y="382"/>
                  </a:cubicBezTo>
                  <a:cubicBezTo>
                    <a:pt x="191" y="338"/>
                    <a:pt x="266" y="281"/>
                    <a:pt x="342" y="218"/>
                  </a:cubicBezTo>
                  <a:cubicBezTo>
                    <a:pt x="386" y="180"/>
                    <a:pt x="449" y="79"/>
                    <a:pt x="392" y="23"/>
                  </a:cubicBezTo>
                  <a:cubicBezTo>
                    <a:pt x="376" y="7"/>
                    <a:pt x="357" y="0"/>
                    <a:pt x="3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2631100" y="3049625"/>
              <a:ext cx="11575" cy="13400"/>
            </a:xfrm>
            <a:custGeom>
              <a:avLst/>
              <a:gdLst/>
              <a:ahLst/>
              <a:cxnLst/>
              <a:rect l="l" t="t" r="r" b="b"/>
              <a:pathLst>
                <a:path w="463" h="536" extrusionOk="0">
                  <a:moveTo>
                    <a:pt x="277" y="0"/>
                  </a:moveTo>
                  <a:cubicBezTo>
                    <a:pt x="147" y="0"/>
                    <a:pt x="0" y="198"/>
                    <a:pt x="33" y="303"/>
                  </a:cubicBezTo>
                  <a:cubicBezTo>
                    <a:pt x="71" y="410"/>
                    <a:pt x="191" y="410"/>
                    <a:pt x="235" y="505"/>
                  </a:cubicBezTo>
                  <a:cubicBezTo>
                    <a:pt x="245" y="526"/>
                    <a:pt x="260" y="535"/>
                    <a:pt x="277" y="535"/>
                  </a:cubicBezTo>
                  <a:cubicBezTo>
                    <a:pt x="331" y="535"/>
                    <a:pt x="407" y="454"/>
                    <a:pt x="412" y="416"/>
                  </a:cubicBezTo>
                  <a:cubicBezTo>
                    <a:pt x="437" y="284"/>
                    <a:pt x="462" y="88"/>
                    <a:pt x="330" y="13"/>
                  </a:cubicBezTo>
                  <a:cubicBezTo>
                    <a:pt x="313" y="4"/>
                    <a:pt x="295" y="0"/>
                    <a:pt x="2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2620725" y="3066250"/>
              <a:ext cx="11800" cy="12125"/>
            </a:xfrm>
            <a:custGeom>
              <a:avLst/>
              <a:gdLst/>
              <a:ahLst/>
              <a:cxnLst/>
              <a:rect l="l" t="t" r="r" b="b"/>
              <a:pathLst>
                <a:path w="472" h="485" extrusionOk="0">
                  <a:moveTo>
                    <a:pt x="346" y="0"/>
                  </a:moveTo>
                  <a:cubicBezTo>
                    <a:pt x="310" y="0"/>
                    <a:pt x="272" y="9"/>
                    <a:pt x="240" y="22"/>
                  </a:cubicBezTo>
                  <a:cubicBezTo>
                    <a:pt x="133" y="79"/>
                    <a:pt x="51" y="174"/>
                    <a:pt x="26" y="294"/>
                  </a:cubicBezTo>
                  <a:lnTo>
                    <a:pt x="26" y="300"/>
                  </a:lnTo>
                  <a:cubicBezTo>
                    <a:pt x="26" y="306"/>
                    <a:pt x="20" y="319"/>
                    <a:pt x="20" y="331"/>
                  </a:cubicBezTo>
                  <a:lnTo>
                    <a:pt x="20" y="313"/>
                  </a:lnTo>
                  <a:lnTo>
                    <a:pt x="20" y="313"/>
                  </a:lnTo>
                  <a:cubicBezTo>
                    <a:pt x="1" y="376"/>
                    <a:pt x="1" y="445"/>
                    <a:pt x="76" y="477"/>
                  </a:cubicBezTo>
                  <a:cubicBezTo>
                    <a:pt x="93" y="482"/>
                    <a:pt x="111" y="485"/>
                    <a:pt x="129" y="485"/>
                  </a:cubicBezTo>
                  <a:cubicBezTo>
                    <a:pt x="232" y="485"/>
                    <a:pt x="349" y="400"/>
                    <a:pt x="392" y="319"/>
                  </a:cubicBezTo>
                  <a:cubicBezTo>
                    <a:pt x="436" y="256"/>
                    <a:pt x="461" y="186"/>
                    <a:pt x="467" y="111"/>
                  </a:cubicBezTo>
                  <a:cubicBezTo>
                    <a:pt x="471" y="29"/>
                    <a:pt x="412" y="0"/>
                    <a:pt x="3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2621350" y="3073725"/>
              <a:ext cx="25" cy="200"/>
            </a:xfrm>
            <a:custGeom>
              <a:avLst/>
              <a:gdLst/>
              <a:ahLst/>
              <a:cxnLst/>
              <a:rect l="l" t="t" r="r" b="b"/>
              <a:pathLst>
                <a:path w="1" h="8" extrusionOk="0">
                  <a:moveTo>
                    <a:pt x="1" y="7"/>
                  </a:moveTo>
                  <a:lnTo>
                    <a:pt x="1" y="7"/>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2601375" y="3048775"/>
              <a:ext cx="8175" cy="7475"/>
            </a:xfrm>
            <a:custGeom>
              <a:avLst/>
              <a:gdLst/>
              <a:ahLst/>
              <a:cxnLst/>
              <a:rect l="l" t="t" r="r" b="b"/>
              <a:pathLst>
                <a:path w="327" h="299" extrusionOk="0">
                  <a:moveTo>
                    <a:pt x="264" y="1"/>
                  </a:moveTo>
                  <a:cubicBezTo>
                    <a:pt x="262" y="1"/>
                    <a:pt x="260" y="1"/>
                    <a:pt x="257" y="2"/>
                  </a:cubicBezTo>
                  <a:lnTo>
                    <a:pt x="239" y="2"/>
                  </a:lnTo>
                  <a:cubicBezTo>
                    <a:pt x="237" y="2"/>
                    <a:pt x="235" y="2"/>
                    <a:pt x="233" y="2"/>
                  </a:cubicBezTo>
                  <a:cubicBezTo>
                    <a:pt x="150" y="2"/>
                    <a:pt x="0" y="137"/>
                    <a:pt x="49" y="223"/>
                  </a:cubicBezTo>
                  <a:cubicBezTo>
                    <a:pt x="56" y="236"/>
                    <a:pt x="62" y="248"/>
                    <a:pt x="68" y="261"/>
                  </a:cubicBezTo>
                  <a:cubicBezTo>
                    <a:pt x="82" y="288"/>
                    <a:pt x="101" y="298"/>
                    <a:pt x="121" y="298"/>
                  </a:cubicBezTo>
                  <a:cubicBezTo>
                    <a:pt x="181" y="298"/>
                    <a:pt x="256" y="203"/>
                    <a:pt x="270" y="160"/>
                  </a:cubicBezTo>
                  <a:cubicBezTo>
                    <a:pt x="295" y="135"/>
                    <a:pt x="327" y="59"/>
                    <a:pt x="289" y="21"/>
                  </a:cubicBezTo>
                  <a:cubicBezTo>
                    <a:pt x="284" y="11"/>
                    <a:pt x="275" y="1"/>
                    <a:pt x="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05;p2"/>
          <p:cNvGrpSpPr/>
          <p:nvPr/>
        </p:nvGrpSpPr>
        <p:grpSpPr>
          <a:xfrm rot="-1323981">
            <a:off x="7906210" y="3348639"/>
            <a:ext cx="1872967" cy="995344"/>
            <a:chOff x="199475" y="2119975"/>
            <a:chExt cx="672050" cy="357150"/>
          </a:xfrm>
        </p:grpSpPr>
        <p:sp>
          <p:nvSpPr>
            <p:cNvPr id="206" name="Google Shape;206;p2"/>
            <p:cNvSpPr/>
            <p:nvPr/>
          </p:nvSpPr>
          <p:spPr>
            <a:xfrm>
              <a:off x="199475" y="2170425"/>
              <a:ext cx="672050" cy="306700"/>
            </a:xfrm>
            <a:custGeom>
              <a:avLst/>
              <a:gdLst/>
              <a:ahLst/>
              <a:cxnLst/>
              <a:rect l="l" t="t" r="r" b="b"/>
              <a:pathLst>
                <a:path w="26882" h="12268" extrusionOk="0">
                  <a:moveTo>
                    <a:pt x="9178" y="6"/>
                  </a:moveTo>
                  <a:cubicBezTo>
                    <a:pt x="9102" y="6"/>
                    <a:pt x="9026" y="6"/>
                    <a:pt x="8950" y="7"/>
                  </a:cubicBezTo>
                  <a:cubicBezTo>
                    <a:pt x="6951" y="19"/>
                    <a:pt x="4952" y="133"/>
                    <a:pt x="2952" y="221"/>
                  </a:cubicBezTo>
                  <a:cubicBezTo>
                    <a:pt x="1" y="354"/>
                    <a:pt x="2498" y="6036"/>
                    <a:pt x="3217" y="7071"/>
                  </a:cubicBezTo>
                  <a:cubicBezTo>
                    <a:pt x="5613" y="10503"/>
                    <a:pt x="8887" y="12268"/>
                    <a:pt x="12624" y="12268"/>
                  </a:cubicBezTo>
                  <a:cubicBezTo>
                    <a:pt x="12753" y="12268"/>
                    <a:pt x="12882" y="12265"/>
                    <a:pt x="13012" y="12261"/>
                  </a:cubicBezTo>
                  <a:cubicBezTo>
                    <a:pt x="16222" y="12154"/>
                    <a:pt x="19218" y="10640"/>
                    <a:pt x="21608" y="8572"/>
                  </a:cubicBezTo>
                  <a:cubicBezTo>
                    <a:pt x="22857" y="7487"/>
                    <a:pt x="23879" y="6150"/>
                    <a:pt x="24712" y="4724"/>
                  </a:cubicBezTo>
                  <a:cubicBezTo>
                    <a:pt x="24970" y="4289"/>
                    <a:pt x="26881" y="429"/>
                    <a:pt x="25973" y="272"/>
                  </a:cubicBezTo>
                  <a:cubicBezTo>
                    <a:pt x="25904" y="259"/>
                    <a:pt x="25840" y="253"/>
                    <a:pt x="25777" y="247"/>
                  </a:cubicBezTo>
                  <a:cubicBezTo>
                    <a:pt x="25771" y="219"/>
                    <a:pt x="25753" y="208"/>
                    <a:pt x="25729" y="208"/>
                  </a:cubicBezTo>
                  <a:cubicBezTo>
                    <a:pt x="25710" y="208"/>
                    <a:pt x="25687" y="216"/>
                    <a:pt x="25664" y="228"/>
                  </a:cubicBezTo>
                  <a:cubicBezTo>
                    <a:pt x="24049" y="1"/>
                    <a:pt x="22384" y="70"/>
                    <a:pt x="20757" y="45"/>
                  </a:cubicBezTo>
                  <a:cubicBezTo>
                    <a:pt x="20454" y="39"/>
                    <a:pt x="20150" y="37"/>
                    <a:pt x="19847" y="37"/>
                  </a:cubicBezTo>
                  <a:cubicBezTo>
                    <a:pt x="18100" y="37"/>
                    <a:pt x="16354" y="117"/>
                    <a:pt x="14608" y="133"/>
                  </a:cubicBezTo>
                  <a:cubicBezTo>
                    <a:pt x="14532" y="133"/>
                    <a:pt x="14457" y="134"/>
                    <a:pt x="14381" y="134"/>
                  </a:cubicBezTo>
                  <a:cubicBezTo>
                    <a:pt x="12647" y="134"/>
                    <a:pt x="10917" y="6"/>
                    <a:pt x="9178" y="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292500" y="2153700"/>
              <a:ext cx="491975" cy="224525"/>
            </a:xfrm>
            <a:custGeom>
              <a:avLst/>
              <a:gdLst/>
              <a:ahLst/>
              <a:cxnLst/>
              <a:rect l="l" t="t" r="r" b="b"/>
              <a:pathLst>
                <a:path w="19679" h="8981" extrusionOk="0">
                  <a:moveTo>
                    <a:pt x="6660" y="1"/>
                  </a:moveTo>
                  <a:cubicBezTo>
                    <a:pt x="6622" y="1"/>
                    <a:pt x="6585" y="1"/>
                    <a:pt x="6548" y="1"/>
                  </a:cubicBezTo>
                  <a:cubicBezTo>
                    <a:pt x="5084" y="14"/>
                    <a:pt x="3621" y="96"/>
                    <a:pt x="2158" y="159"/>
                  </a:cubicBezTo>
                  <a:cubicBezTo>
                    <a:pt x="1" y="260"/>
                    <a:pt x="1824" y="4422"/>
                    <a:pt x="2353" y="5179"/>
                  </a:cubicBezTo>
                  <a:cubicBezTo>
                    <a:pt x="4108" y="7689"/>
                    <a:pt x="6498" y="8981"/>
                    <a:pt x="9233" y="8981"/>
                  </a:cubicBezTo>
                  <a:cubicBezTo>
                    <a:pt x="9330" y="8981"/>
                    <a:pt x="9427" y="8979"/>
                    <a:pt x="9524" y="8976"/>
                  </a:cubicBezTo>
                  <a:cubicBezTo>
                    <a:pt x="11871" y="8894"/>
                    <a:pt x="14065" y="7790"/>
                    <a:pt x="15812" y="6276"/>
                  </a:cubicBezTo>
                  <a:cubicBezTo>
                    <a:pt x="16733" y="5475"/>
                    <a:pt x="17478" y="4504"/>
                    <a:pt x="18089" y="3457"/>
                  </a:cubicBezTo>
                  <a:cubicBezTo>
                    <a:pt x="18272" y="3136"/>
                    <a:pt x="19679" y="310"/>
                    <a:pt x="19004" y="197"/>
                  </a:cubicBezTo>
                  <a:cubicBezTo>
                    <a:pt x="18960" y="190"/>
                    <a:pt x="18916" y="184"/>
                    <a:pt x="18865" y="178"/>
                  </a:cubicBezTo>
                  <a:cubicBezTo>
                    <a:pt x="18862" y="158"/>
                    <a:pt x="18850" y="150"/>
                    <a:pt x="18834" y="150"/>
                  </a:cubicBezTo>
                  <a:cubicBezTo>
                    <a:pt x="18821" y="150"/>
                    <a:pt x="18804" y="156"/>
                    <a:pt x="18789" y="165"/>
                  </a:cubicBezTo>
                  <a:cubicBezTo>
                    <a:pt x="17900" y="37"/>
                    <a:pt x="16993" y="37"/>
                    <a:pt x="16092" y="37"/>
                  </a:cubicBezTo>
                  <a:lnTo>
                    <a:pt x="16092" y="37"/>
                  </a:lnTo>
                  <a:cubicBezTo>
                    <a:pt x="15792" y="37"/>
                    <a:pt x="15492" y="37"/>
                    <a:pt x="15194" y="33"/>
                  </a:cubicBezTo>
                  <a:cubicBezTo>
                    <a:pt x="14955" y="28"/>
                    <a:pt x="14716" y="25"/>
                    <a:pt x="14477" y="25"/>
                  </a:cubicBezTo>
                  <a:cubicBezTo>
                    <a:pt x="13215" y="25"/>
                    <a:pt x="11953" y="85"/>
                    <a:pt x="10691" y="96"/>
                  </a:cubicBezTo>
                  <a:cubicBezTo>
                    <a:pt x="10618" y="96"/>
                    <a:pt x="10546" y="97"/>
                    <a:pt x="10473" y="97"/>
                  </a:cubicBezTo>
                  <a:cubicBezTo>
                    <a:pt x="9202" y="97"/>
                    <a:pt x="7931" y="1"/>
                    <a:pt x="66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294250" y="2119975"/>
              <a:ext cx="505675" cy="278500"/>
            </a:xfrm>
            <a:custGeom>
              <a:avLst/>
              <a:gdLst/>
              <a:ahLst/>
              <a:cxnLst/>
              <a:rect l="l" t="t" r="r" b="b"/>
              <a:pathLst>
                <a:path w="20227" h="11140" extrusionOk="0">
                  <a:moveTo>
                    <a:pt x="19069" y="0"/>
                  </a:moveTo>
                  <a:cubicBezTo>
                    <a:pt x="18998" y="0"/>
                    <a:pt x="18916" y="78"/>
                    <a:pt x="18896" y="133"/>
                  </a:cubicBezTo>
                  <a:cubicBezTo>
                    <a:pt x="18398" y="1344"/>
                    <a:pt x="18360" y="2611"/>
                    <a:pt x="17862" y="3829"/>
                  </a:cubicBezTo>
                  <a:cubicBezTo>
                    <a:pt x="17389" y="4989"/>
                    <a:pt x="16663" y="6011"/>
                    <a:pt x="15812" y="6913"/>
                  </a:cubicBezTo>
                  <a:cubicBezTo>
                    <a:pt x="14077" y="8735"/>
                    <a:pt x="11649" y="9827"/>
                    <a:pt x="9133" y="9839"/>
                  </a:cubicBezTo>
                  <a:cubicBezTo>
                    <a:pt x="9114" y="9839"/>
                    <a:pt x="9096" y="9839"/>
                    <a:pt x="9077" y="9839"/>
                  </a:cubicBezTo>
                  <a:cubicBezTo>
                    <a:pt x="6608" y="9839"/>
                    <a:pt x="4392" y="8588"/>
                    <a:pt x="3015" y="6572"/>
                  </a:cubicBezTo>
                  <a:cubicBezTo>
                    <a:pt x="2372" y="5632"/>
                    <a:pt x="2000" y="4503"/>
                    <a:pt x="1741" y="3406"/>
                  </a:cubicBezTo>
                  <a:cubicBezTo>
                    <a:pt x="1577" y="2719"/>
                    <a:pt x="1615" y="1091"/>
                    <a:pt x="1047" y="637"/>
                  </a:cubicBezTo>
                  <a:cubicBezTo>
                    <a:pt x="1011" y="607"/>
                    <a:pt x="972" y="595"/>
                    <a:pt x="932" y="595"/>
                  </a:cubicBezTo>
                  <a:cubicBezTo>
                    <a:pt x="788" y="595"/>
                    <a:pt x="639" y="763"/>
                    <a:pt x="574" y="877"/>
                  </a:cubicBezTo>
                  <a:cubicBezTo>
                    <a:pt x="0" y="1855"/>
                    <a:pt x="271" y="3248"/>
                    <a:pt x="486" y="4308"/>
                  </a:cubicBezTo>
                  <a:cubicBezTo>
                    <a:pt x="738" y="5607"/>
                    <a:pt x="1306" y="6831"/>
                    <a:pt x="2050" y="7916"/>
                  </a:cubicBezTo>
                  <a:cubicBezTo>
                    <a:pt x="3536" y="10089"/>
                    <a:pt x="6118" y="11139"/>
                    <a:pt x="8680" y="11139"/>
                  </a:cubicBezTo>
                  <a:cubicBezTo>
                    <a:pt x="8913" y="11139"/>
                    <a:pt x="9147" y="11131"/>
                    <a:pt x="9379" y="11113"/>
                  </a:cubicBezTo>
                  <a:cubicBezTo>
                    <a:pt x="12192" y="10905"/>
                    <a:pt x="14771" y="9379"/>
                    <a:pt x="16682" y="7373"/>
                  </a:cubicBezTo>
                  <a:cubicBezTo>
                    <a:pt x="17653" y="6339"/>
                    <a:pt x="18436" y="5147"/>
                    <a:pt x="19003" y="3848"/>
                  </a:cubicBezTo>
                  <a:cubicBezTo>
                    <a:pt x="19508" y="2706"/>
                    <a:pt x="20227" y="953"/>
                    <a:pt x="19123" y="19"/>
                  </a:cubicBezTo>
                  <a:cubicBezTo>
                    <a:pt x="19107" y="6"/>
                    <a:pt x="19089" y="0"/>
                    <a:pt x="190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 name="Google Shape;209;p2"/>
          <p:cNvGrpSpPr/>
          <p:nvPr/>
        </p:nvGrpSpPr>
        <p:grpSpPr>
          <a:xfrm>
            <a:off x="-501473" y="-55"/>
            <a:ext cx="1900526" cy="1710353"/>
            <a:chOff x="3256200" y="1561575"/>
            <a:chExt cx="787000" cy="708250"/>
          </a:xfrm>
        </p:grpSpPr>
        <p:sp>
          <p:nvSpPr>
            <p:cNvPr id="210" name="Google Shape;210;p2"/>
            <p:cNvSpPr/>
            <p:nvPr/>
          </p:nvSpPr>
          <p:spPr>
            <a:xfrm>
              <a:off x="3256200" y="1794475"/>
              <a:ext cx="787000" cy="475350"/>
            </a:xfrm>
            <a:custGeom>
              <a:avLst/>
              <a:gdLst/>
              <a:ahLst/>
              <a:cxnLst/>
              <a:rect l="l" t="t" r="r" b="b"/>
              <a:pathLst>
                <a:path w="31480" h="19014" extrusionOk="0">
                  <a:moveTo>
                    <a:pt x="29666" y="1"/>
                  </a:moveTo>
                  <a:cubicBezTo>
                    <a:pt x="27642" y="1"/>
                    <a:pt x="24382" y="1084"/>
                    <a:pt x="23381" y="1312"/>
                  </a:cubicBezTo>
                  <a:cubicBezTo>
                    <a:pt x="17824" y="2554"/>
                    <a:pt x="12810" y="3014"/>
                    <a:pt x="7248" y="4263"/>
                  </a:cubicBezTo>
                  <a:cubicBezTo>
                    <a:pt x="5740" y="4597"/>
                    <a:pt x="4214" y="4837"/>
                    <a:pt x="2713" y="5197"/>
                  </a:cubicBezTo>
                  <a:cubicBezTo>
                    <a:pt x="1887" y="5392"/>
                    <a:pt x="537" y="5714"/>
                    <a:pt x="247" y="6672"/>
                  </a:cubicBezTo>
                  <a:cubicBezTo>
                    <a:pt x="1" y="7499"/>
                    <a:pt x="506" y="8243"/>
                    <a:pt x="985" y="8874"/>
                  </a:cubicBezTo>
                  <a:cubicBezTo>
                    <a:pt x="1906" y="10066"/>
                    <a:pt x="3060" y="11087"/>
                    <a:pt x="4214" y="12046"/>
                  </a:cubicBezTo>
                  <a:cubicBezTo>
                    <a:pt x="6346" y="13818"/>
                    <a:pt x="8635" y="15370"/>
                    <a:pt x="10735" y="17186"/>
                  </a:cubicBezTo>
                  <a:cubicBezTo>
                    <a:pt x="11872" y="18166"/>
                    <a:pt x="13156" y="19013"/>
                    <a:pt x="14629" y="19013"/>
                  </a:cubicBezTo>
                  <a:cubicBezTo>
                    <a:pt x="14937" y="19013"/>
                    <a:pt x="15254" y="18976"/>
                    <a:pt x="15579" y="18895"/>
                  </a:cubicBezTo>
                  <a:cubicBezTo>
                    <a:pt x="16651" y="18630"/>
                    <a:pt x="17484" y="17956"/>
                    <a:pt x="18279" y="17224"/>
                  </a:cubicBezTo>
                  <a:cubicBezTo>
                    <a:pt x="19458" y="16145"/>
                    <a:pt x="20536" y="14953"/>
                    <a:pt x="21583" y="13749"/>
                  </a:cubicBezTo>
                  <a:cubicBezTo>
                    <a:pt x="23709" y="11321"/>
                    <a:pt x="25759" y="8810"/>
                    <a:pt x="27783" y="6300"/>
                  </a:cubicBezTo>
                  <a:cubicBezTo>
                    <a:pt x="28723" y="5127"/>
                    <a:pt x="29656" y="3954"/>
                    <a:pt x="30558" y="2750"/>
                  </a:cubicBezTo>
                  <a:cubicBezTo>
                    <a:pt x="31315" y="1747"/>
                    <a:pt x="31479" y="1053"/>
                    <a:pt x="31258" y="599"/>
                  </a:cubicBezTo>
                  <a:cubicBezTo>
                    <a:pt x="31047" y="163"/>
                    <a:pt x="30449" y="1"/>
                    <a:pt x="296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3496025" y="2136525"/>
              <a:ext cx="16125" cy="9575"/>
            </a:xfrm>
            <a:custGeom>
              <a:avLst/>
              <a:gdLst/>
              <a:ahLst/>
              <a:cxnLst/>
              <a:rect l="l" t="t" r="r" b="b"/>
              <a:pathLst>
                <a:path w="645" h="383" extrusionOk="0">
                  <a:moveTo>
                    <a:pt x="364" y="1"/>
                  </a:moveTo>
                  <a:cubicBezTo>
                    <a:pt x="304" y="1"/>
                    <a:pt x="244" y="17"/>
                    <a:pt x="190" y="48"/>
                  </a:cubicBezTo>
                  <a:cubicBezTo>
                    <a:pt x="95" y="79"/>
                    <a:pt x="1" y="149"/>
                    <a:pt x="20" y="250"/>
                  </a:cubicBezTo>
                  <a:cubicBezTo>
                    <a:pt x="36" y="349"/>
                    <a:pt x="135" y="382"/>
                    <a:pt x="241" y="382"/>
                  </a:cubicBezTo>
                  <a:cubicBezTo>
                    <a:pt x="337" y="382"/>
                    <a:pt x="439" y="355"/>
                    <a:pt x="493" y="325"/>
                  </a:cubicBezTo>
                  <a:cubicBezTo>
                    <a:pt x="638" y="243"/>
                    <a:pt x="644" y="86"/>
                    <a:pt x="480" y="23"/>
                  </a:cubicBezTo>
                  <a:cubicBezTo>
                    <a:pt x="443" y="8"/>
                    <a:pt x="404" y="1"/>
                    <a:pt x="3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3505800" y="2123950"/>
              <a:ext cx="11850" cy="6800"/>
            </a:xfrm>
            <a:custGeom>
              <a:avLst/>
              <a:gdLst/>
              <a:ahLst/>
              <a:cxnLst/>
              <a:rect l="l" t="t" r="r" b="b"/>
              <a:pathLst>
                <a:path w="474" h="272" extrusionOk="0">
                  <a:moveTo>
                    <a:pt x="283" y="0"/>
                  </a:moveTo>
                  <a:cubicBezTo>
                    <a:pt x="231" y="0"/>
                    <a:pt x="180" y="13"/>
                    <a:pt x="133" y="40"/>
                  </a:cubicBezTo>
                  <a:lnTo>
                    <a:pt x="114" y="53"/>
                  </a:lnTo>
                  <a:cubicBezTo>
                    <a:pt x="45" y="97"/>
                    <a:pt x="1" y="160"/>
                    <a:pt x="70" y="229"/>
                  </a:cubicBezTo>
                  <a:cubicBezTo>
                    <a:pt x="100" y="254"/>
                    <a:pt x="134" y="271"/>
                    <a:pt x="171" y="271"/>
                  </a:cubicBezTo>
                  <a:cubicBezTo>
                    <a:pt x="181" y="271"/>
                    <a:pt x="192" y="270"/>
                    <a:pt x="203" y="267"/>
                  </a:cubicBezTo>
                  <a:cubicBezTo>
                    <a:pt x="291" y="261"/>
                    <a:pt x="373" y="223"/>
                    <a:pt x="430" y="154"/>
                  </a:cubicBezTo>
                  <a:cubicBezTo>
                    <a:pt x="474" y="97"/>
                    <a:pt x="436" y="40"/>
                    <a:pt x="379" y="15"/>
                  </a:cubicBezTo>
                  <a:cubicBezTo>
                    <a:pt x="348" y="5"/>
                    <a:pt x="315" y="0"/>
                    <a:pt x="2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3528050" y="2141725"/>
              <a:ext cx="9150" cy="5425"/>
            </a:xfrm>
            <a:custGeom>
              <a:avLst/>
              <a:gdLst/>
              <a:ahLst/>
              <a:cxnLst/>
              <a:rect l="l" t="t" r="r" b="b"/>
              <a:pathLst>
                <a:path w="366" h="217" extrusionOk="0">
                  <a:moveTo>
                    <a:pt x="192" y="1"/>
                  </a:moveTo>
                  <a:cubicBezTo>
                    <a:pt x="123" y="1"/>
                    <a:pt x="23" y="30"/>
                    <a:pt x="13" y="98"/>
                  </a:cubicBezTo>
                  <a:cubicBezTo>
                    <a:pt x="0" y="124"/>
                    <a:pt x="6" y="155"/>
                    <a:pt x="19" y="180"/>
                  </a:cubicBezTo>
                  <a:cubicBezTo>
                    <a:pt x="33" y="208"/>
                    <a:pt x="68" y="217"/>
                    <a:pt x="104" y="217"/>
                  </a:cubicBezTo>
                  <a:cubicBezTo>
                    <a:pt x="133" y="217"/>
                    <a:pt x="163" y="211"/>
                    <a:pt x="183" y="206"/>
                  </a:cubicBezTo>
                  <a:cubicBezTo>
                    <a:pt x="221" y="187"/>
                    <a:pt x="252" y="168"/>
                    <a:pt x="284" y="143"/>
                  </a:cubicBezTo>
                  <a:cubicBezTo>
                    <a:pt x="366" y="86"/>
                    <a:pt x="303" y="16"/>
                    <a:pt x="227" y="4"/>
                  </a:cubicBezTo>
                  <a:cubicBezTo>
                    <a:pt x="217" y="2"/>
                    <a:pt x="205" y="1"/>
                    <a:pt x="1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3517475" y="2157100"/>
              <a:ext cx="9725" cy="8675"/>
            </a:xfrm>
            <a:custGeom>
              <a:avLst/>
              <a:gdLst/>
              <a:ahLst/>
              <a:cxnLst/>
              <a:rect l="l" t="t" r="r" b="b"/>
              <a:pathLst>
                <a:path w="389" h="347" extrusionOk="0">
                  <a:moveTo>
                    <a:pt x="303" y="1"/>
                  </a:moveTo>
                  <a:cubicBezTo>
                    <a:pt x="277" y="1"/>
                    <a:pt x="247" y="10"/>
                    <a:pt x="234" y="20"/>
                  </a:cubicBezTo>
                  <a:cubicBezTo>
                    <a:pt x="221" y="26"/>
                    <a:pt x="215" y="32"/>
                    <a:pt x="215" y="32"/>
                  </a:cubicBezTo>
                  <a:cubicBezTo>
                    <a:pt x="202" y="32"/>
                    <a:pt x="190" y="38"/>
                    <a:pt x="184" y="45"/>
                  </a:cubicBezTo>
                  <a:cubicBezTo>
                    <a:pt x="146" y="64"/>
                    <a:pt x="114" y="83"/>
                    <a:pt x="89" y="108"/>
                  </a:cubicBezTo>
                  <a:cubicBezTo>
                    <a:pt x="20" y="146"/>
                    <a:pt x="1" y="234"/>
                    <a:pt x="45" y="297"/>
                  </a:cubicBezTo>
                  <a:cubicBezTo>
                    <a:pt x="71" y="330"/>
                    <a:pt x="127" y="347"/>
                    <a:pt x="186" y="347"/>
                  </a:cubicBezTo>
                  <a:cubicBezTo>
                    <a:pt x="284" y="347"/>
                    <a:pt x="388" y="302"/>
                    <a:pt x="373" y="215"/>
                  </a:cubicBezTo>
                  <a:cubicBezTo>
                    <a:pt x="366" y="190"/>
                    <a:pt x="373" y="152"/>
                    <a:pt x="373" y="127"/>
                  </a:cubicBezTo>
                  <a:cubicBezTo>
                    <a:pt x="373" y="102"/>
                    <a:pt x="341" y="64"/>
                    <a:pt x="347" y="38"/>
                  </a:cubicBezTo>
                  <a:cubicBezTo>
                    <a:pt x="351" y="10"/>
                    <a:pt x="329" y="1"/>
                    <a:pt x="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3547375" y="2161675"/>
              <a:ext cx="15225" cy="6700"/>
            </a:xfrm>
            <a:custGeom>
              <a:avLst/>
              <a:gdLst/>
              <a:ahLst/>
              <a:cxnLst/>
              <a:rect l="l" t="t" r="r" b="b"/>
              <a:pathLst>
                <a:path w="609" h="268" extrusionOk="0">
                  <a:moveTo>
                    <a:pt x="362" y="1"/>
                  </a:moveTo>
                  <a:cubicBezTo>
                    <a:pt x="312" y="1"/>
                    <a:pt x="268" y="7"/>
                    <a:pt x="230" y="19"/>
                  </a:cubicBezTo>
                  <a:cubicBezTo>
                    <a:pt x="200" y="33"/>
                    <a:pt x="184" y="39"/>
                    <a:pt x="181" y="39"/>
                  </a:cubicBezTo>
                  <a:cubicBezTo>
                    <a:pt x="179" y="39"/>
                    <a:pt x="187" y="35"/>
                    <a:pt x="205" y="26"/>
                  </a:cubicBezTo>
                  <a:lnTo>
                    <a:pt x="205" y="26"/>
                  </a:lnTo>
                  <a:cubicBezTo>
                    <a:pt x="189" y="32"/>
                    <a:pt x="180" y="35"/>
                    <a:pt x="175" y="35"/>
                  </a:cubicBezTo>
                  <a:cubicBezTo>
                    <a:pt x="170" y="35"/>
                    <a:pt x="170" y="32"/>
                    <a:pt x="173" y="26"/>
                  </a:cubicBezTo>
                  <a:cubicBezTo>
                    <a:pt x="171" y="25"/>
                    <a:pt x="168" y="25"/>
                    <a:pt x="165" y="25"/>
                  </a:cubicBezTo>
                  <a:cubicBezTo>
                    <a:pt x="122" y="25"/>
                    <a:pt x="0" y="61"/>
                    <a:pt x="47" y="114"/>
                  </a:cubicBezTo>
                  <a:cubicBezTo>
                    <a:pt x="60" y="133"/>
                    <a:pt x="79" y="158"/>
                    <a:pt x="104" y="171"/>
                  </a:cubicBezTo>
                  <a:lnTo>
                    <a:pt x="110" y="177"/>
                  </a:lnTo>
                  <a:cubicBezTo>
                    <a:pt x="116" y="190"/>
                    <a:pt x="123" y="196"/>
                    <a:pt x="129" y="202"/>
                  </a:cubicBezTo>
                  <a:cubicBezTo>
                    <a:pt x="171" y="247"/>
                    <a:pt x="233" y="268"/>
                    <a:pt x="296" y="268"/>
                  </a:cubicBezTo>
                  <a:cubicBezTo>
                    <a:pt x="366" y="268"/>
                    <a:pt x="439" y="242"/>
                    <a:pt x="489" y="196"/>
                  </a:cubicBezTo>
                  <a:cubicBezTo>
                    <a:pt x="608" y="95"/>
                    <a:pt x="470" y="1"/>
                    <a:pt x="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3553575" y="2177600"/>
              <a:ext cx="10975" cy="7175"/>
            </a:xfrm>
            <a:custGeom>
              <a:avLst/>
              <a:gdLst/>
              <a:ahLst/>
              <a:cxnLst/>
              <a:rect l="l" t="t" r="r" b="b"/>
              <a:pathLst>
                <a:path w="439" h="287" extrusionOk="0">
                  <a:moveTo>
                    <a:pt x="149" y="1"/>
                  </a:moveTo>
                  <a:cubicBezTo>
                    <a:pt x="112" y="1"/>
                    <a:pt x="76" y="21"/>
                    <a:pt x="58" y="57"/>
                  </a:cubicBezTo>
                  <a:cubicBezTo>
                    <a:pt x="51" y="76"/>
                    <a:pt x="45" y="89"/>
                    <a:pt x="39" y="108"/>
                  </a:cubicBezTo>
                  <a:cubicBezTo>
                    <a:pt x="14" y="127"/>
                    <a:pt x="1" y="171"/>
                    <a:pt x="20" y="202"/>
                  </a:cubicBezTo>
                  <a:cubicBezTo>
                    <a:pt x="32" y="221"/>
                    <a:pt x="45" y="240"/>
                    <a:pt x="64" y="259"/>
                  </a:cubicBezTo>
                  <a:cubicBezTo>
                    <a:pt x="86" y="278"/>
                    <a:pt x="118" y="287"/>
                    <a:pt x="152" y="287"/>
                  </a:cubicBezTo>
                  <a:cubicBezTo>
                    <a:pt x="276" y="287"/>
                    <a:pt x="439" y="182"/>
                    <a:pt x="335" y="108"/>
                  </a:cubicBezTo>
                  <a:cubicBezTo>
                    <a:pt x="310" y="95"/>
                    <a:pt x="285" y="83"/>
                    <a:pt x="266" y="70"/>
                  </a:cubicBezTo>
                  <a:cubicBezTo>
                    <a:pt x="247" y="57"/>
                    <a:pt x="234" y="45"/>
                    <a:pt x="228" y="32"/>
                  </a:cubicBezTo>
                  <a:cubicBezTo>
                    <a:pt x="204" y="11"/>
                    <a:pt x="176" y="1"/>
                    <a:pt x="1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3646025" y="2198000"/>
              <a:ext cx="7725" cy="4450"/>
            </a:xfrm>
            <a:custGeom>
              <a:avLst/>
              <a:gdLst/>
              <a:ahLst/>
              <a:cxnLst/>
              <a:rect l="l" t="t" r="r" b="b"/>
              <a:pathLst>
                <a:path w="309" h="178" extrusionOk="0">
                  <a:moveTo>
                    <a:pt x="216" y="0"/>
                  </a:moveTo>
                  <a:cubicBezTo>
                    <a:pt x="169" y="0"/>
                    <a:pt x="115" y="14"/>
                    <a:pt x="100" y="30"/>
                  </a:cubicBezTo>
                  <a:cubicBezTo>
                    <a:pt x="74" y="49"/>
                    <a:pt x="62" y="68"/>
                    <a:pt x="43" y="86"/>
                  </a:cubicBezTo>
                  <a:cubicBezTo>
                    <a:pt x="1" y="144"/>
                    <a:pt x="64" y="172"/>
                    <a:pt x="134" y="172"/>
                  </a:cubicBezTo>
                  <a:cubicBezTo>
                    <a:pt x="148" y="172"/>
                    <a:pt x="162" y="171"/>
                    <a:pt x="175" y="168"/>
                  </a:cubicBezTo>
                  <a:lnTo>
                    <a:pt x="175" y="168"/>
                  </a:lnTo>
                  <a:cubicBezTo>
                    <a:pt x="163" y="175"/>
                    <a:pt x="158" y="178"/>
                    <a:pt x="161" y="178"/>
                  </a:cubicBezTo>
                  <a:cubicBezTo>
                    <a:pt x="164" y="178"/>
                    <a:pt x="175" y="175"/>
                    <a:pt x="194" y="168"/>
                  </a:cubicBezTo>
                  <a:cubicBezTo>
                    <a:pt x="220" y="162"/>
                    <a:pt x="245" y="143"/>
                    <a:pt x="264" y="124"/>
                  </a:cubicBezTo>
                  <a:cubicBezTo>
                    <a:pt x="276" y="105"/>
                    <a:pt x="283" y="86"/>
                    <a:pt x="289" y="61"/>
                  </a:cubicBezTo>
                  <a:cubicBezTo>
                    <a:pt x="308" y="16"/>
                    <a:pt x="266" y="0"/>
                    <a:pt x="2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3645250" y="2212575"/>
              <a:ext cx="11300" cy="4925"/>
            </a:xfrm>
            <a:custGeom>
              <a:avLst/>
              <a:gdLst/>
              <a:ahLst/>
              <a:cxnLst/>
              <a:rect l="l" t="t" r="r" b="b"/>
              <a:pathLst>
                <a:path w="452" h="197" extrusionOk="0">
                  <a:moveTo>
                    <a:pt x="251" y="1"/>
                  </a:moveTo>
                  <a:cubicBezTo>
                    <a:pt x="129" y="1"/>
                    <a:pt x="0" y="110"/>
                    <a:pt x="124" y="172"/>
                  </a:cubicBezTo>
                  <a:lnTo>
                    <a:pt x="169" y="191"/>
                  </a:lnTo>
                  <a:cubicBezTo>
                    <a:pt x="178" y="195"/>
                    <a:pt x="192" y="197"/>
                    <a:pt x="208" y="197"/>
                  </a:cubicBezTo>
                  <a:cubicBezTo>
                    <a:pt x="294" y="197"/>
                    <a:pt x="452" y="145"/>
                    <a:pt x="383" y="71"/>
                  </a:cubicBezTo>
                  <a:lnTo>
                    <a:pt x="358" y="40"/>
                  </a:lnTo>
                  <a:cubicBezTo>
                    <a:pt x="329" y="12"/>
                    <a:pt x="290" y="1"/>
                    <a:pt x="2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3599300" y="1957975"/>
              <a:ext cx="14225" cy="9125"/>
            </a:xfrm>
            <a:custGeom>
              <a:avLst/>
              <a:gdLst/>
              <a:ahLst/>
              <a:cxnLst/>
              <a:rect l="l" t="t" r="r" b="b"/>
              <a:pathLst>
                <a:path w="569" h="365" extrusionOk="0">
                  <a:moveTo>
                    <a:pt x="289" y="0"/>
                  </a:moveTo>
                  <a:cubicBezTo>
                    <a:pt x="211" y="0"/>
                    <a:pt x="136" y="27"/>
                    <a:pt x="77" y="82"/>
                  </a:cubicBezTo>
                  <a:cubicBezTo>
                    <a:pt x="26" y="120"/>
                    <a:pt x="1" y="183"/>
                    <a:pt x="14" y="240"/>
                  </a:cubicBezTo>
                  <a:cubicBezTo>
                    <a:pt x="28" y="341"/>
                    <a:pt x="146" y="365"/>
                    <a:pt x="242" y="365"/>
                  </a:cubicBezTo>
                  <a:cubicBezTo>
                    <a:pt x="272" y="365"/>
                    <a:pt x="300" y="362"/>
                    <a:pt x="323" y="359"/>
                  </a:cubicBezTo>
                  <a:cubicBezTo>
                    <a:pt x="386" y="347"/>
                    <a:pt x="442" y="328"/>
                    <a:pt x="493" y="290"/>
                  </a:cubicBezTo>
                  <a:cubicBezTo>
                    <a:pt x="569" y="164"/>
                    <a:pt x="569" y="88"/>
                    <a:pt x="493" y="50"/>
                  </a:cubicBezTo>
                  <a:cubicBezTo>
                    <a:pt x="455" y="25"/>
                    <a:pt x="417" y="13"/>
                    <a:pt x="379" y="6"/>
                  </a:cubicBezTo>
                  <a:lnTo>
                    <a:pt x="354" y="6"/>
                  </a:lnTo>
                  <a:cubicBezTo>
                    <a:pt x="332" y="2"/>
                    <a:pt x="311"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3598200" y="1972375"/>
              <a:ext cx="13900" cy="8800"/>
            </a:xfrm>
            <a:custGeom>
              <a:avLst/>
              <a:gdLst/>
              <a:ahLst/>
              <a:cxnLst/>
              <a:rect l="l" t="t" r="r" b="b"/>
              <a:pathLst>
                <a:path w="556" h="352" extrusionOk="0">
                  <a:moveTo>
                    <a:pt x="296" y="0"/>
                  </a:moveTo>
                  <a:cubicBezTo>
                    <a:pt x="271" y="0"/>
                    <a:pt x="243" y="8"/>
                    <a:pt x="234" y="17"/>
                  </a:cubicBezTo>
                  <a:cubicBezTo>
                    <a:pt x="171" y="86"/>
                    <a:pt x="58" y="99"/>
                    <a:pt x="32" y="193"/>
                  </a:cubicBezTo>
                  <a:cubicBezTo>
                    <a:pt x="1" y="313"/>
                    <a:pt x="152" y="351"/>
                    <a:pt x="234" y="351"/>
                  </a:cubicBezTo>
                  <a:cubicBezTo>
                    <a:pt x="335" y="351"/>
                    <a:pt x="499" y="307"/>
                    <a:pt x="531" y="193"/>
                  </a:cubicBezTo>
                  <a:cubicBezTo>
                    <a:pt x="556" y="86"/>
                    <a:pt x="430" y="55"/>
                    <a:pt x="341" y="36"/>
                  </a:cubicBezTo>
                  <a:cubicBezTo>
                    <a:pt x="348" y="9"/>
                    <a:pt x="323"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3626400" y="1967075"/>
              <a:ext cx="14350" cy="10225"/>
            </a:xfrm>
            <a:custGeom>
              <a:avLst/>
              <a:gdLst/>
              <a:ahLst/>
              <a:cxnLst/>
              <a:rect l="l" t="t" r="r" b="b"/>
              <a:pathLst>
                <a:path w="574" h="409" extrusionOk="0">
                  <a:moveTo>
                    <a:pt x="283" y="1"/>
                  </a:moveTo>
                  <a:cubicBezTo>
                    <a:pt x="271" y="1"/>
                    <a:pt x="259" y="1"/>
                    <a:pt x="248" y="2"/>
                  </a:cubicBezTo>
                  <a:cubicBezTo>
                    <a:pt x="185" y="8"/>
                    <a:pt x="122" y="33"/>
                    <a:pt x="77" y="77"/>
                  </a:cubicBezTo>
                  <a:cubicBezTo>
                    <a:pt x="33" y="115"/>
                    <a:pt x="8" y="172"/>
                    <a:pt x="14" y="235"/>
                  </a:cubicBezTo>
                  <a:cubicBezTo>
                    <a:pt x="0" y="354"/>
                    <a:pt x="113" y="408"/>
                    <a:pt x="241" y="408"/>
                  </a:cubicBezTo>
                  <a:cubicBezTo>
                    <a:pt x="396" y="408"/>
                    <a:pt x="573" y="327"/>
                    <a:pt x="563" y="185"/>
                  </a:cubicBezTo>
                  <a:cubicBezTo>
                    <a:pt x="557" y="35"/>
                    <a:pt x="410" y="1"/>
                    <a:pt x="2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3626750" y="1940275"/>
              <a:ext cx="9875" cy="7125"/>
            </a:xfrm>
            <a:custGeom>
              <a:avLst/>
              <a:gdLst/>
              <a:ahLst/>
              <a:cxnLst/>
              <a:rect l="l" t="t" r="r" b="b"/>
              <a:pathLst>
                <a:path w="395" h="285" extrusionOk="0">
                  <a:moveTo>
                    <a:pt x="181" y="1"/>
                  </a:moveTo>
                  <a:cubicBezTo>
                    <a:pt x="109" y="1"/>
                    <a:pt x="37" y="30"/>
                    <a:pt x="19" y="103"/>
                  </a:cubicBezTo>
                  <a:cubicBezTo>
                    <a:pt x="13" y="115"/>
                    <a:pt x="13" y="128"/>
                    <a:pt x="7" y="140"/>
                  </a:cubicBezTo>
                  <a:cubicBezTo>
                    <a:pt x="0" y="166"/>
                    <a:pt x="13" y="191"/>
                    <a:pt x="38" y="210"/>
                  </a:cubicBezTo>
                  <a:cubicBezTo>
                    <a:pt x="63" y="222"/>
                    <a:pt x="76" y="254"/>
                    <a:pt x="101" y="273"/>
                  </a:cubicBezTo>
                  <a:cubicBezTo>
                    <a:pt x="109" y="281"/>
                    <a:pt x="125" y="284"/>
                    <a:pt x="144" y="284"/>
                  </a:cubicBezTo>
                  <a:cubicBezTo>
                    <a:pt x="201" y="284"/>
                    <a:pt x="284" y="252"/>
                    <a:pt x="246" y="210"/>
                  </a:cubicBezTo>
                  <a:lnTo>
                    <a:pt x="246" y="197"/>
                  </a:lnTo>
                  <a:cubicBezTo>
                    <a:pt x="265" y="178"/>
                    <a:pt x="284" y="166"/>
                    <a:pt x="303" y="147"/>
                  </a:cubicBezTo>
                  <a:cubicBezTo>
                    <a:pt x="394" y="67"/>
                    <a:pt x="289" y="1"/>
                    <a:pt x="1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3603875" y="1914450"/>
              <a:ext cx="10900" cy="5700"/>
            </a:xfrm>
            <a:custGeom>
              <a:avLst/>
              <a:gdLst/>
              <a:ahLst/>
              <a:cxnLst/>
              <a:rect l="l" t="t" r="r" b="b"/>
              <a:pathLst>
                <a:path w="436" h="228" extrusionOk="0">
                  <a:moveTo>
                    <a:pt x="291" y="0"/>
                  </a:moveTo>
                  <a:cubicBezTo>
                    <a:pt x="222" y="0"/>
                    <a:pt x="1" y="89"/>
                    <a:pt x="127" y="183"/>
                  </a:cubicBezTo>
                  <a:cubicBezTo>
                    <a:pt x="152" y="196"/>
                    <a:pt x="184" y="208"/>
                    <a:pt x="215" y="208"/>
                  </a:cubicBezTo>
                  <a:cubicBezTo>
                    <a:pt x="220" y="222"/>
                    <a:pt x="237" y="228"/>
                    <a:pt x="258" y="228"/>
                  </a:cubicBezTo>
                  <a:cubicBezTo>
                    <a:pt x="295" y="228"/>
                    <a:pt x="342" y="212"/>
                    <a:pt x="354" y="196"/>
                  </a:cubicBezTo>
                  <a:lnTo>
                    <a:pt x="373" y="177"/>
                  </a:lnTo>
                  <a:cubicBezTo>
                    <a:pt x="386" y="171"/>
                    <a:pt x="398" y="158"/>
                    <a:pt x="411" y="145"/>
                  </a:cubicBezTo>
                  <a:cubicBezTo>
                    <a:pt x="411" y="139"/>
                    <a:pt x="417" y="139"/>
                    <a:pt x="417" y="133"/>
                  </a:cubicBezTo>
                  <a:cubicBezTo>
                    <a:pt x="423" y="126"/>
                    <a:pt x="423" y="120"/>
                    <a:pt x="423" y="114"/>
                  </a:cubicBezTo>
                  <a:cubicBezTo>
                    <a:pt x="430" y="101"/>
                    <a:pt x="436" y="89"/>
                    <a:pt x="430" y="76"/>
                  </a:cubicBezTo>
                  <a:lnTo>
                    <a:pt x="430" y="70"/>
                  </a:lnTo>
                  <a:cubicBezTo>
                    <a:pt x="430" y="76"/>
                    <a:pt x="430" y="76"/>
                    <a:pt x="423" y="76"/>
                  </a:cubicBezTo>
                  <a:cubicBezTo>
                    <a:pt x="423" y="32"/>
                    <a:pt x="367" y="0"/>
                    <a:pt x="3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3590800" y="1927200"/>
              <a:ext cx="11050" cy="6575"/>
            </a:xfrm>
            <a:custGeom>
              <a:avLst/>
              <a:gdLst/>
              <a:ahLst/>
              <a:cxnLst/>
              <a:rect l="l" t="t" r="r" b="b"/>
              <a:pathLst>
                <a:path w="442" h="263" extrusionOk="0">
                  <a:moveTo>
                    <a:pt x="289" y="1"/>
                  </a:moveTo>
                  <a:cubicBezTo>
                    <a:pt x="268" y="1"/>
                    <a:pt x="247" y="5"/>
                    <a:pt x="227" y="14"/>
                  </a:cubicBezTo>
                  <a:lnTo>
                    <a:pt x="177" y="33"/>
                  </a:lnTo>
                  <a:cubicBezTo>
                    <a:pt x="63" y="64"/>
                    <a:pt x="0" y="171"/>
                    <a:pt x="120" y="234"/>
                  </a:cubicBezTo>
                  <a:cubicBezTo>
                    <a:pt x="115" y="233"/>
                    <a:pt x="112" y="232"/>
                    <a:pt x="111" y="232"/>
                  </a:cubicBezTo>
                  <a:cubicBezTo>
                    <a:pt x="107" y="232"/>
                    <a:pt x="118" y="238"/>
                    <a:pt x="145" y="247"/>
                  </a:cubicBezTo>
                  <a:cubicBezTo>
                    <a:pt x="158" y="260"/>
                    <a:pt x="183" y="260"/>
                    <a:pt x="202" y="260"/>
                  </a:cubicBezTo>
                  <a:cubicBezTo>
                    <a:pt x="214" y="261"/>
                    <a:pt x="227" y="262"/>
                    <a:pt x="241" y="262"/>
                  </a:cubicBezTo>
                  <a:cubicBezTo>
                    <a:pt x="327" y="262"/>
                    <a:pt x="436" y="226"/>
                    <a:pt x="436" y="134"/>
                  </a:cubicBezTo>
                  <a:lnTo>
                    <a:pt x="436" y="121"/>
                  </a:lnTo>
                  <a:cubicBezTo>
                    <a:pt x="442" y="96"/>
                    <a:pt x="429" y="64"/>
                    <a:pt x="398" y="45"/>
                  </a:cubicBezTo>
                  <a:cubicBezTo>
                    <a:pt x="369" y="16"/>
                    <a:pt x="329"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3624850" y="1912975"/>
              <a:ext cx="11300" cy="6700"/>
            </a:xfrm>
            <a:custGeom>
              <a:avLst/>
              <a:gdLst/>
              <a:ahLst/>
              <a:cxnLst/>
              <a:rect l="l" t="t" r="r" b="b"/>
              <a:pathLst>
                <a:path w="452" h="268" extrusionOk="0">
                  <a:moveTo>
                    <a:pt x="270" y="1"/>
                  </a:moveTo>
                  <a:cubicBezTo>
                    <a:pt x="201" y="1"/>
                    <a:pt x="127" y="22"/>
                    <a:pt x="95" y="59"/>
                  </a:cubicBezTo>
                  <a:cubicBezTo>
                    <a:pt x="64" y="84"/>
                    <a:pt x="38" y="116"/>
                    <a:pt x="26" y="154"/>
                  </a:cubicBezTo>
                  <a:cubicBezTo>
                    <a:pt x="1" y="217"/>
                    <a:pt x="83" y="261"/>
                    <a:pt x="133" y="267"/>
                  </a:cubicBezTo>
                  <a:lnTo>
                    <a:pt x="228" y="267"/>
                  </a:lnTo>
                  <a:cubicBezTo>
                    <a:pt x="259" y="261"/>
                    <a:pt x="284" y="248"/>
                    <a:pt x="316" y="236"/>
                  </a:cubicBezTo>
                  <a:cubicBezTo>
                    <a:pt x="322" y="230"/>
                    <a:pt x="335" y="223"/>
                    <a:pt x="348" y="217"/>
                  </a:cubicBezTo>
                  <a:lnTo>
                    <a:pt x="348" y="211"/>
                  </a:lnTo>
                  <a:cubicBezTo>
                    <a:pt x="366" y="192"/>
                    <a:pt x="392" y="166"/>
                    <a:pt x="404" y="141"/>
                  </a:cubicBezTo>
                  <a:cubicBezTo>
                    <a:pt x="452" y="42"/>
                    <a:pt x="365" y="1"/>
                    <a:pt x="2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3710325" y="1876625"/>
              <a:ext cx="5050" cy="3475"/>
            </a:xfrm>
            <a:custGeom>
              <a:avLst/>
              <a:gdLst/>
              <a:ahLst/>
              <a:cxnLst/>
              <a:rect l="l" t="t" r="r" b="b"/>
              <a:pathLst>
                <a:path w="202" h="139" extrusionOk="0">
                  <a:moveTo>
                    <a:pt x="157" y="0"/>
                  </a:moveTo>
                  <a:cubicBezTo>
                    <a:pt x="138" y="0"/>
                    <a:pt x="116" y="6"/>
                    <a:pt x="107" y="12"/>
                  </a:cubicBezTo>
                  <a:lnTo>
                    <a:pt x="93" y="24"/>
                  </a:lnTo>
                  <a:lnTo>
                    <a:pt x="93" y="24"/>
                  </a:lnTo>
                  <a:cubicBezTo>
                    <a:pt x="88" y="25"/>
                    <a:pt x="65" y="40"/>
                    <a:pt x="57" y="44"/>
                  </a:cubicBezTo>
                  <a:cubicBezTo>
                    <a:pt x="19" y="69"/>
                    <a:pt x="0" y="113"/>
                    <a:pt x="57" y="132"/>
                  </a:cubicBezTo>
                  <a:cubicBezTo>
                    <a:pt x="69" y="136"/>
                    <a:pt x="83" y="138"/>
                    <a:pt x="98" y="138"/>
                  </a:cubicBezTo>
                  <a:cubicBezTo>
                    <a:pt x="126" y="138"/>
                    <a:pt x="156" y="130"/>
                    <a:pt x="177" y="113"/>
                  </a:cubicBezTo>
                  <a:cubicBezTo>
                    <a:pt x="202" y="88"/>
                    <a:pt x="189" y="63"/>
                    <a:pt x="196" y="31"/>
                  </a:cubicBezTo>
                  <a:cubicBezTo>
                    <a:pt x="199" y="8"/>
                    <a:pt x="179" y="0"/>
                    <a:pt x="1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3723050" y="1895875"/>
              <a:ext cx="7950" cy="3825"/>
            </a:xfrm>
            <a:custGeom>
              <a:avLst/>
              <a:gdLst/>
              <a:ahLst/>
              <a:cxnLst/>
              <a:rect l="l" t="t" r="r" b="b"/>
              <a:pathLst>
                <a:path w="318" h="153" extrusionOk="0">
                  <a:moveTo>
                    <a:pt x="214" y="0"/>
                  </a:moveTo>
                  <a:cubicBezTo>
                    <a:pt x="121" y="0"/>
                    <a:pt x="0" y="116"/>
                    <a:pt x="134" y="144"/>
                  </a:cubicBezTo>
                  <a:cubicBezTo>
                    <a:pt x="156" y="148"/>
                    <a:pt x="184" y="152"/>
                    <a:pt x="210" y="152"/>
                  </a:cubicBezTo>
                  <a:cubicBezTo>
                    <a:pt x="267" y="152"/>
                    <a:pt x="318" y="133"/>
                    <a:pt x="292" y="56"/>
                  </a:cubicBezTo>
                  <a:cubicBezTo>
                    <a:pt x="279" y="16"/>
                    <a:pt x="248" y="0"/>
                    <a:pt x="2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3752975" y="1873650"/>
              <a:ext cx="7050" cy="2850"/>
            </a:xfrm>
            <a:custGeom>
              <a:avLst/>
              <a:gdLst/>
              <a:ahLst/>
              <a:cxnLst/>
              <a:rect l="l" t="t" r="r" b="b"/>
              <a:pathLst>
                <a:path w="282" h="114" extrusionOk="0">
                  <a:moveTo>
                    <a:pt x="173" y="1"/>
                  </a:moveTo>
                  <a:cubicBezTo>
                    <a:pt x="101" y="1"/>
                    <a:pt x="1" y="54"/>
                    <a:pt x="66" y="100"/>
                  </a:cubicBezTo>
                  <a:cubicBezTo>
                    <a:pt x="79" y="109"/>
                    <a:pt x="97" y="114"/>
                    <a:pt x="117" y="114"/>
                  </a:cubicBezTo>
                  <a:cubicBezTo>
                    <a:pt x="188" y="114"/>
                    <a:pt x="282" y="61"/>
                    <a:pt x="218" y="11"/>
                  </a:cubicBezTo>
                  <a:cubicBezTo>
                    <a:pt x="206" y="4"/>
                    <a:pt x="190" y="1"/>
                    <a:pt x="1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3991450" y="1832025"/>
              <a:ext cx="13575" cy="8350"/>
            </a:xfrm>
            <a:custGeom>
              <a:avLst/>
              <a:gdLst/>
              <a:ahLst/>
              <a:cxnLst/>
              <a:rect l="l" t="t" r="r" b="b"/>
              <a:pathLst>
                <a:path w="543" h="334" extrusionOk="0">
                  <a:moveTo>
                    <a:pt x="321" y="1"/>
                  </a:moveTo>
                  <a:cubicBezTo>
                    <a:pt x="184" y="1"/>
                    <a:pt x="28" y="62"/>
                    <a:pt x="7" y="169"/>
                  </a:cubicBezTo>
                  <a:cubicBezTo>
                    <a:pt x="0" y="188"/>
                    <a:pt x="0" y="207"/>
                    <a:pt x="7" y="226"/>
                  </a:cubicBezTo>
                  <a:cubicBezTo>
                    <a:pt x="19" y="295"/>
                    <a:pt x="89" y="320"/>
                    <a:pt x="171" y="327"/>
                  </a:cubicBezTo>
                  <a:cubicBezTo>
                    <a:pt x="190" y="333"/>
                    <a:pt x="208" y="333"/>
                    <a:pt x="227" y="333"/>
                  </a:cubicBezTo>
                  <a:cubicBezTo>
                    <a:pt x="328" y="333"/>
                    <a:pt x="486" y="301"/>
                    <a:pt x="524" y="194"/>
                  </a:cubicBezTo>
                  <a:cubicBezTo>
                    <a:pt x="536" y="175"/>
                    <a:pt x="543" y="150"/>
                    <a:pt x="543" y="125"/>
                  </a:cubicBezTo>
                  <a:cubicBezTo>
                    <a:pt x="543" y="119"/>
                    <a:pt x="536" y="119"/>
                    <a:pt x="536" y="112"/>
                  </a:cubicBezTo>
                  <a:cubicBezTo>
                    <a:pt x="520" y="36"/>
                    <a:pt x="426" y="1"/>
                    <a:pt x="3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3964825" y="1851175"/>
              <a:ext cx="11425" cy="6400"/>
            </a:xfrm>
            <a:custGeom>
              <a:avLst/>
              <a:gdLst/>
              <a:ahLst/>
              <a:cxnLst/>
              <a:rect l="l" t="t" r="r" b="b"/>
              <a:pathLst>
                <a:path w="457" h="256" extrusionOk="0">
                  <a:moveTo>
                    <a:pt x="339" y="0"/>
                  </a:moveTo>
                  <a:cubicBezTo>
                    <a:pt x="326" y="0"/>
                    <a:pt x="314" y="1"/>
                    <a:pt x="302" y="2"/>
                  </a:cubicBezTo>
                  <a:lnTo>
                    <a:pt x="239" y="2"/>
                  </a:lnTo>
                  <a:cubicBezTo>
                    <a:pt x="201" y="2"/>
                    <a:pt x="163" y="8"/>
                    <a:pt x="132" y="21"/>
                  </a:cubicBezTo>
                  <a:cubicBezTo>
                    <a:pt x="119" y="26"/>
                    <a:pt x="45" y="65"/>
                    <a:pt x="48" y="65"/>
                  </a:cubicBezTo>
                  <a:cubicBezTo>
                    <a:pt x="49" y="65"/>
                    <a:pt x="64" y="58"/>
                    <a:pt x="100" y="40"/>
                  </a:cubicBezTo>
                  <a:lnTo>
                    <a:pt x="100" y="40"/>
                  </a:lnTo>
                  <a:cubicBezTo>
                    <a:pt x="69" y="59"/>
                    <a:pt x="18" y="78"/>
                    <a:pt x="12" y="122"/>
                  </a:cubicBezTo>
                  <a:lnTo>
                    <a:pt x="12" y="135"/>
                  </a:lnTo>
                  <a:cubicBezTo>
                    <a:pt x="0" y="211"/>
                    <a:pt x="88" y="255"/>
                    <a:pt x="162" y="255"/>
                  </a:cubicBezTo>
                  <a:cubicBezTo>
                    <a:pt x="166" y="255"/>
                    <a:pt x="171" y="255"/>
                    <a:pt x="176" y="254"/>
                  </a:cubicBezTo>
                  <a:lnTo>
                    <a:pt x="201" y="254"/>
                  </a:lnTo>
                  <a:cubicBezTo>
                    <a:pt x="264" y="242"/>
                    <a:pt x="454" y="198"/>
                    <a:pt x="428" y="97"/>
                  </a:cubicBezTo>
                  <a:cubicBezTo>
                    <a:pt x="435" y="90"/>
                    <a:pt x="435" y="78"/>
                    <a:pt x="441" y="72"/>
                  </a:cubicBezTo>
                  <a:cubicBezTo>
                    <a:pt x="456" y="15"/>
                    <a:pt x="396" y="0"/>
                    <a:pt x="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3957400" y="1822575"/>
              <a:ext cx="9150" cy="5675"/>
            </a:xfrm>
            <a:custGeom>
              <a:avLst/>
              <a:gdLst/>
              <a:ahLst/>
              <a:cxnLst/>
              <a:rect l="l" t="t" r="r" b="b"/>
              <a:pathLst>
                <a:path w="366" h="227" extrusionOk="0">
                  <a:moveTo>
                    <a:pt x="176" y="0"/>
                  </a:moveTo>
                  <a:cubicBezTo>
                    <a:pt x="108" y="0"/>
                    <a:pt x="46" y="24"/>
                    <a:pt x="0" y="87"/>
                  </a:cubicBezTo>
                  <a:cubicBezTo>
                    <a:pt x="13" y="118"/>
                    <a:pt x="19" y="156"/>
                    <a:pt x="25" y="194"/>
                  </a:cubicBezTo>
                  <a:cubicBezTo>
                    <a:pt x="65" y="215"/>
                    <a:pt x="107" y="226"/>
                    <a:pt x="149" y="226"/>
                  </a:cubicBezTo>
                  <a:cubicBezTo>
                    <a:pt x="194" y="226"/>
                    <a:pt x="238" y="214"/>
                    <a:pt x="278" y="188"/>
                  </a:cubicBezTo>
                  <a:cubicBezTo>
                    <a:pt x="296" y="175"/>
                    <a:pt x="315" y="162"/>
                    <a:pt x="334" y="150"/>
                  </a:cubicBezTo>
                  <a:cubicBezTo>
                    <a:pt x="360" y="131"/>
                    <a:pt x="366" y="87"/>
                    <a:pt x="341" y="68"/>
                  </a:cubicBezTo>
                  <a:cubicBezTo>
                    <a:pt x="328" y="42"/>
                    <a:pt x="309" y="24"/>
                    <a:pt x="284" y="17"/>
                  </a:cubicBezTo>
                  <a:cubicBezTo>
                    <a:pt x="247" y="7"/>
                    <a:pt x="211" y="0"/>
                    <a:pt x="1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3348550" y="1979550"/>
              <a:ext cx="12075" cy="5775"/>
            </a:xfrm>
            <a:custGeom>
              <a:avLst/>
              <a:gdLst/>
              <a:ahLst/>
              <a:cxnLst/>
              <a:rect l="l" t="t" r="r" b="b"/>
              <a:pathLst>
                <a:path w="483" h="231" extrusionOk="0">
                  <a:moveTo>
                    <a:pt x="319" y="1"/>
                  </a:moveTo>
                  <a:cubicBezTo>
                    <a:pt x="236" y="1"/>
                    <a:pt x="1" y="57"/>
                    <a:pt x="85" y="171"/>
                  </a:cubicBezTo>
                  <a:cubicBezTo>
                    <a:pt x="119" y="216"/>
                    <a:pt x="161" y="231"/>
                    <a:pt x="207" y="231"/>
                  </a:cubicBezTo>
                  <a:cubicBezTo>
                    <a:pt x="244" y="231"/>
                    <a:pt x="284" y="221"/>
                    <a:pt x="324" y="209"/>
                  </a:cubicBezTo>
                  <a:cubicBezTo>
                    <a:pt x="444" y="178"/>
                    <a:pt x="482" y="26"/>
                    <a:pt x="331" y="1"/>
                  </a:cubicBezTo>
                  <a:cubicBezTo>
                    <a:pt x="327" y="1"/>
                    <a:pt x="323" y="1"/>
                    <a:pt x="3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3338525" y="2005650"/>
              <a:ext cx="14375" cy="10275"/>
            </a:xfrm>
            <a:custGeom>
              <a:avLst/>
              <a:gdLst/>
              <a:ahLst/>
              <a:cxnLst/>
              <a:rect l="l" t="t" r="r" b="b"/>
              <a:pathLst>
                <a:path w="575" h="411" extrusionOk="0">
                  <a:moveTo>
                    <a:pt x="384" y="0"/>
                  </a:moveTo>
                  <a:cubicBezTo>
                    <a:pt x="321" y="0"/>
                    <a:pt x="256" y="27"/>
                    <a:pt x="252" y="80"/>
                  </a:cubicBezTo>
                  <a:cubicBezTo>
                    <a:pt x="252" y="86"/>
                    <a:pt x="246" y="92"/>
                    <a:pt x="246" y="105"/>
                  </a:cubicBezTo>
                  <a:cubicBezTo>
                    <a:pt x="208" y="111"/>
                    <a:pt x="177" y="124"/>
                    <a:pt x="152" y="143"/>
                  </a:cubicBezTo>
                  <a:cubicBezTo>
                    <a:pt x="44" y="206"/>
                    <a:pt x="0" y="338"/>
                    <a:pt x="139" y="389"/>
                  </a:cubicBezTo>
                  <a:cubicBezTo>
                    <a:pt x="180" y="404"/>
                    <a:pt x="222" y="411"/>
                    <a:pt x="265" y="411"/>
                  </a:cubicBezTo>
                  <a:cubicBezTo>
                    <a:pt x="365" y="411"/>
                    <a:pt x="463" y="370"/>
                    <a:pt x="530" y="294"/>
                  </a:cubicBezTo>
                  <a:lnTo>
                    <a:pt x="549" y="275"/>
                  </a:lnTo>
                  <a:cubicBezTo>
                    <a:pt x="574" y="237"/>
                    <a:pt x="574" y="193"/>
                    <a:pt x="549" y="155"/>
                  </a:cubicBezTo>
                  <a:cubicBezTo>
                    <a:pt x="530" y="124"/>
                    <a:pt x="511" y="92"/>
                    <a:pt x="498" y="54"/>
                  </a:cubicBezTo>
                  <a:cubicBezTo>
                    <a:pt x="484" y="18"/>
                    <a:pt x="435" y="0"/>
                    <a:pt x="3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3312650" y="1991050"/>
              <a:ext cx="11350" cy="8775"/>
            </a:xfrm>
            <a:custGeom>
              <a:avLst/>
              <a:gdLst/>
              <a:ahLst/>
              <a:cxnLst/>
              <a:rect l="l" t="t" r="r" b="b"/>
              <a:pathLst>
                <a:path w="454" h="351" extrusionOk="0">
                  <a:moveTo>
                    <a:pt x="297" y="1"/>
                  </a:moveTo>
                  <a:cubicBezTo>
                    <a:pt x="192" y="1"/>
                    <a:pt x="64" y="55"/>
                    <a:pt x="32" y="128"/>
                  </a:cubicBezTo>
                  <a:cubicBezTo>
                    <a:pt x="32" y="134"/>
                    <a:pt x="26" y="146"/>
                    <a:pt x="20" y="153"/>
                  </a:cubicBezTo>
                  <a:cubicBezTo>
                    <a:pt x="1" y="203"/>
                    <a:pt x="58" y="247"/>
                    <a:pt x="102" y="266"/>
                  </a:cubicBezTo>
                  <a:lnTo>
                    <a:pt x="108" y="266"/>
                  </a:lnTo>
                  <a:cubicBezTo>
                    <a:pt x="146" y="298"/>
                    <a:pt x="184" y="323"/>
                    <a:pt x="234" y="342"/>
                  </a:cubicBezTo>
                  <a:cubicBezTo>
                    <a:pt x="243" y="347"/>
                    <a:pt x="258" y="350"/>
                    <a:pt x="276" y="350"/>
                  </a:cubicBezTo>
                  <a:cubicBezTo>
                    <a:pt x="322" y="350"/>
                    <a:pt x="382" y="331"/>
                    <a:pt x="373" y="285"/>
                  </a:cubicBezTo>
                  <a:cubicBezTo>
                    <a:pt x="363" y="265"/>
                    <a:pt x="382" y="236"/>
                    <a:pt x="369" y="236"/>
                  </a:cubicBezTo>
                  <a:cubicBezTo>
                    <a:pt x="368" y="236"/>
                    <a:pt x="366" y="236"/>
                    <a:pt x="364" y="237"/>
                  </a:cubicBezTo>
                  <a:lnTo>
                    <a:pt x="364" y="237"/>
                  </a:lnTo>
                  <a:cubicBezTo>
                    <a:pt x="409" y="216"/>
                    <a:pt x="436" y="175"/>
                    <a:pt x="442" y="128"/>
                  </a:cubicBezTo>
                  <a:cubicBezTo>
                    <a:pt x="454" y="37"/>
                    <a:pt x="383" y="1"/>
                    <a:pt x="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3319175" y="1979775"/>
              <a:ext cx="8250" cy="4450"/>
            </a:xfrm>
            <a:custGeom>
              <a:avLst/>
              <a:gdLst/>
              <a:ahLst/>
              <a:cxnLst/>
              <a:rect l="l" t="t" r="r" b="b"/>
              <a:pathLst>
                <a:path w="330" h="178" extrusionOk="0">
                  <a:moveTo>
                    <a:pt x="193" y="0"/>
                  </a:moveTo>
                  <a:cubicBezTo>
                    <a:pt x="106" y="0"/>
                    <a:pt x="1" y="52"/>
                    <a:pt x="36" y="131"/>
                  </a:cubicBezTo>
                  <a:cubicBezTo>
                    <a:pt x="22" y="166"/>
                    <a:pt x="52" y="178"/>
                    <a:pt x="88" y="178"/>
                  </a:cubicBezTo>
                  <a:cubicBezTo>
                    <a:pt x="117" y="178"/>
                    <a:pt x="149" y="171"/>
                    <a:pt x="169" y="162"/>
                  </a:cubicBezTo>
                  <a:cubicBezTo>
                    <a:pt x="173" y="163"/>
                    <a:pt x="177" y="163"/>
                    <a:pt x="182" y="163"/>
                  </a:cubicBezTo>
                  <a:cubicBezTo>
                    <a:pt x="240" y="163"/>
                    <a:pt x="330" y="126"/>
                    <a:pt x="295" y="61"/>
                  </a:cubicBezTo>
                  <a:cubicBezTo>
                    <a:pt x="290" y="19"/>
                    <a:pt x="245" y="0"/>
                    <a:pt x="1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3367225" y="2005250"/>
              <a:ext cx="11850" cy="6825"/>
            </a:xfrm>
            <a:custGeom>
              <a:avLst/>
              <a:gdLst/>
              <a:ahLst/>
              <a:cxnLst/>
              <a:rect l="l" t="t" r="r" b="b"/>
              <a:pathLst>
                <a:path w="474" h="273" extrusionOk="0">
                  <a:moveTo>
                    <a:pt x="261" y="0"/>
                  </a:moveTo>
                  <a:cubicBezTo>
                    <a:pt x="174" y="0"/>
                    <a:pt x="90" y="44"/>
                    <a:pt x="44" y="121"/>
                  </a:cubicBezTo>
                  <a:cubicBezTo>
                    <a:pt x="44" y="134"/>
                    <a:pt x="38" y="146"/>
                    <a:pt x="32" y="159"/>
                  </a:cubicBezTo>
                  <a:cubicBezTo>
                    <a:pt x="0" y="222"/>
                    <a:pt x="95" y="260"/>
                    <a:pt x="139" y="266"/>
                  </a:cubicBezTo>
                  <a:cubicBezTo>
                    <a:pt x="157" y="270"/>
                    <a:pt x="176" y="272"/>
                    <a:pt x="194" y="272"/>
                  </a:cubicBezTo>
                  <a:cubicBezTo>
                    <a:pt x="257" y="272"/>
                    <a:pt x="317" y="248"/>
                    <a:pt x="366" y="209"/>
                  </a:cubicBezTo>
                  <a:lnTo>
                    <a:pt x="391" y="184"/>
                  </a:lnTo>
                  <a:cubicBezTo>
                    <a:pt x="473" y="102"/>
                    <a:pt x="429" y="20"/>
                    <a:pt x="322" y="7"/>
                  </a:cubicBezTo>
                  <a:cubicBezTo>
                    <a:pt x="302" y="3"/>
                    <a:pt x="281" y="0"/>
                    <a:pt x="2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3356325" y="2028175"/>
              <a:ext cx="17075" cy="8775"/>
            </a:xfrm>
            <a:custGeom>
              <a:avLst/>
              <a:gdLst/>
              <a:ahLst/>
              <a:cxnLst/>
              <a:rect l="l" t="t" r="r" b="b"/>
              <a:pathLst>
                <a:path w="683" h="351" extrusionOk="0">
                  <a:moveTo>
                    <a:pt x="377" y="0"/>
                  </a:moveTo>
                  <a:cubicBezTo>
                    <a:pt x="305" y="0"/>
                    <a:pt x="234" y="19"/>
                    <a:pt x="171" y="55"/>
                  </a:cubicBezTo>
                  <a:cubicBezTo>
                    <a:pt x="83" y="106"/>
                    <a:pt x="1" y="226"/>
                    <a:pt x="114" y="301"/>
                  </a:cubicBezTo>
                  <a:cubicBezTo>
                    <a:pt x="172" y="334"/>
                    <a:pt x="236" y="350"/>
                    <a:pt x="301" y="350"/>
                  </a:cubicBezTo>
                  <a:cubicBezTo>
                    <a:pt x="372" y="350"/>
                    <a:pt x="443" y="331"/>
                    <a:pt x="505" y="295"/>
                  </a:cubicBezTo>
                  <a:cubicBezTo>
                    <a:pt x="594" y="245"/>
                    <a:pt x="682" y="125"/>
                    <a:pt x="569" y="49"/>
                  </a:cubicBezTo>
                  <a:cubicBezTo>
                    <a:pt x="508" y="16"/>
                    <a:pt x="442" y="0"/>
                    <a:pt x="3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3378400" y="1988100"/>
              <a:ext cx="12500" cy="7625"/>
            </a:xfrm>
            <a:custGeom>
              <a:avLst/>
              <a:gdLst/>
              <a:ahLst/>
              <a:cxnLst/>
              <a:rect l="l" t="t" r="r" b="b"/>
              <a:pathLst>
                <a:path w="500" h="305" extrusionOk="0">
                  <a:moveTo>
                    <a:pt x="305" y="0"/>
                  </a:moveTo>
                  <a:cubicBezTo>
                    <a:pt x="250" y="0"/>
                    <a:pt x="190" y="17"/>
                    <a:pt x="152" y="31"/>
                  </a:cubicBezTo>
                  <a:cubicBezTo>
                    <a:pt x="39" y="88"/>
                    <a:pt x="1" y="233"/>
                    <a:pt x="140" y="290"/>
                  </a:cubicBezTo>
                  <a:cubicBezTo>
                    <a:pt x="170" y="300"/>
                    <a:pt x="202" y="305"/>
                    <a:pt x="235" y="305"/>
                  </a:cubicBezTo>
                  <a:cubicBezTo>
                    <a:pt x="284" y="305"/>
                    <a:pt x="334" y="294"/>
                    <a:pt x="379" y="271"/>
                  </a:cubicBezTo>
                  <a:cubicBezTo>
                    <a:pt x="436" y="239"/>
                    <a:pt x="499" y="151"/>
                    <a:pt x="455" y="88"/>
                  </a:cubicBezTo>
                  <a:cubicBezTo>
                    <a:pt x="455" y="88"/>
                    <a:pt x="416" y="44"/>
                    <a:pt x="413" y="44"/>
                  </a:cubicBezTo>
                  <a:lnTo>
                    <a:pt x="413" y="44"/>
                  </a:lnTo>
                  <a:cubicBezTo>
                    <a:pt x="413" y="44"/>
                    <a:pt x="413" y="44"/>
                    <a:pt x="413" y="44"/>
                  </a:cubicBezTo>
                  <a:lnTo>
                    <a:pt x="413" y="44"/>
                  </a:lnTo>
                  <a:cubicBezTo>
                    <a:pt x="389" y="11"/>
                    <a:pt x="349" y="0"/>
                    <a:pt x="3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3538125" y="2212225"/>
              <a:ext cx="15800" cy="8450"/>
            </a:xfrm>
            <a:custGeom>
              <a:avLst/>
              <a:gdLst/>
              <a:ahLst/>
              <a:cxnLst/>
              <a:rect l="l" t="t" r="r" b="b"/>
              <a:pathLst>
                <a:path w="632" h="338" extrusionOk="0">
                  <a:moveTo>
                    <a:pt x="344" y="1"/>
                  </a:moveTo>
                  <a:cubicBezTo>
                    <a:pt x="278" y="1"/>
                    <a:pt x="213" y="18"/>
                    <a:pt x="158" y="54"/>
                  </a:cubicBezTo>
                  <a:cubicBezTo>
                    <a:pt x="77" y="104"/>
                    <a:pt x="1" y="211"/>
                    <a:pt x="102" y="293"/>
                  </a:cubicBezTo>
                  <a:cubicBezTo>
                    <a:pt x="156" y="323"/>
                    <a:pt x="215" y="337"/>
                    <a:pt x="275" y="337"/>
                  </a:cubicBezTo>
                  <a:cubicBezTo>
                    <a:pt x="341" y="337"/>
                    <a:pt x="408" y="320"/>
                    <a:pt x="468" y="287"/>
                  </a:cubicBezTo>
                  <a:cubicBezTo>
                    <a:pt x="550" y="236"/>
                    <a:pt x="632" y="123"/>
                    <a:pt x="524" y="47"/>
                  </a:cubicBezTo>
                  <a:cubicBezTo>
                    <a:pt x="469" y="16"/>
                    <a:pt x="406" y="1"/>
                    <a:pt x="3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3531275" y="2187850"/>
              <a:ext cx="9575" cy="5575"/>
            </a:xfrm>
            <a:custGeom>
              <a:avLst/>
              <a:gdLst/>
              <a:ahLst/>
              <a:cxnLst/>
              <a:rect l="l" t="t" r="r" b="b"/>
              <a:pathLst>
                <a:path w="383" h="223" extrusionOk="0">
                  <a:moveTo>
                    <a:pt x="220" y="1"/>
                  </a:moveTo>
                  <a:cubicBezTo>
                    <a:pt x="110" y="1"/>
                    <a:pt x="0" y="65"/>
                    <a:pt x="60" y="190"/>
                  </a:cubicBezTo>
                  <a:cubicBezTo>
                    <a:pt x="74" y="213"/>
                    <a:pt x="103" y="222"/>
                    <a:pt x="134" y="222"/>
                  </a:cubicBezTo>
                  <a:cubicBezTo>
                    <a:pt x="190" y="222"/>
                    <a:pt x="256" y="192"/>
                    <a:pt x="269" y="152"/>
                  </a:cubicBezTo>
                  <a:cubicBezTo>
                    <a:pt x="287" y="146"/>
                    <a:pt x="313" y="139"/>
                    <a:pt x="332" y="127"/>
                  </a:cubicBezTo>
                  <a:cubicBezTo>
                    <a:pt x="382" y="101"/>
                    <a:pt x="382" y="51"/>
                    <a:pt x="332" y="26"/>
                  </a:cubicBezTo>
                  <a:cubicBezTo>
                    <a:pt x="300" y="9"/>
                    <a:pt x="260" y="1"/>
                    <a:pt x="2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3776075" y="2080350"/>
              <a:ext cx="11850" cy="6750"/>
            </a:xfrm>
            <a:custGeom>
              <a:avLst/>
              <a:gdLst/>
              <a:ahLst/>
              <a:cxnLst/>
              <a:rect l="l" t="t" r="r" b="b"/>
              <a:pathLst>
                <a:path w="474" h="270" extrusionOk="0">
                  <a:moveTo>
                    <a:pt x="277" y="0"/>
                  </a:moveTo>
                  <a:cubicBezTo>
                    <a:pt x="205" y="0"/>
                    <a:pt x="133" y="31"/>
                    <a:pt x="82" y="87"/>
                  </a:cubicBezTo>
                  <a:lnTo>
                    <a:pt x="57" y="119"/>
                  </a:lnTo>
                  <a:cubicBezTo>
                    <a:pt x="0" y="188"/>
                    <a:pt x="88" y="251"/>
                    <a:pt x="151" y="264"/>
                  </a:cubicBezTo>
                  <a:cubicBezTo>
                    <a:pt x="168" y="268"/>
                    <a:pt x="185" y="269"/>
                    <a:pt x="203" y="269"/>
                  </a:cubicBezTo>
                  <a:cubicBezTo>
                    <a:pt x="276" y="269"/>
                    <a:pt x="351" y="237"/>
                    <a:pt x="397" y="176"/>
                  </a:cubicBezTo>
                  <a:lnTo>
                    <a:pt x="423" y="144"/>
                  </a:lnTo>
                  <a:cubicBezTo>
                    <a:pt x="473" y="62"/>
                    <a:pt x="397" y="12"/>
                    <a:pt x="328" y="5"/>
                  </a:cubicBezTo>
                  <a:cubicBezTo>
                    <a:pt x="311" y="2"/>
                    <a:pt x="294" y="0"/>
                    <a:pt x="2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3802075" y="2093750"/>
              <a:ext cx="11550" cy="5675"/>
            </a:xfrm>
            <a:custGeom>
              <a:avLst/>
              <a:gdLst/>
              <a:ahLst/>
              <a:cxnLst/>
              <a:rect l="l" t="t" r="r" b="b"/>
              <a:pathLst>
                <a:path w="462" h="227" extrusionOk="0">
                  <a:moveTo>
                    <a:pt x="194" y="1"/>
                  </a:moveTo>
                  <a:cubicBezTo>
                    <a:pt x="177" y="1"/>
                    <a:pt x="162" y="2"/>
                    <a:pt x="146" y="6"/>
                  </a:cubicBezTo>
                  <a:cubicBezTo>
                    <a:pt x="102" y="12"/>
                    <a:pt x="32" y="37"/>
                    <a:pt x="20" y="88"/>
                  </a:cubicBezTo>
                  <a:cubicBezTo>
                    <a:pt x="20" y="106"/>
                    <a:pt x="13" y="119"/>
                    <a:pt x="7" y="132"/>
                  </a:cubicBezTo>
                  <a:cubicBezTo>
                    <a:pt x="1" y="176"/>
                    <a:pt x="26" y="188"/>
                    <a:pt x="57" y="195"/>
                  </a:cubicBezTo>
                  <a:cubicBezTo>
                    <a:pt x="83" y="218"/>
                    <a:pt x="126" y="227"/>
                    <a:pt x="169" y="227"/>
                  </a:cubicBezTo>
                  <a:cubicBezTo>
                    <a:pt x="231" y="227"/>
                    <a:pt x="296" y="210"/>
                    <a:pt x="322" y="195"/>
                  </a:cubicBezTo>
                  <a:cubicBezTo>
                    <a:pt x="461" y="113"/>
                    <a:pt x="360" y="12"/>
                    <a:pt x="247" y="6"/>
                  </a:cubicBezTo>
                  <a:cubicBezTo>
                    <a:pt x="228" y="2"/>
                    <a:pt x="210" y="1"/>
                    <a:pt x="1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3811075" y="2064000"/>
              <a:ext cx="9800" cy="6200"/>
            </a:xfrm>
            <a:custGeom>
              <a:avLst/>
              <a:gdLst/>
              <a:ahLst/>
              <a:cxnLst/>
              <a:rect l="l" t="t" r="r" b="b"/>
              <a:pathLst>
                <a:path w="392" h="248" extrusionOk="0">
                  <a:moveTo>
                    <a:pt x="212" y="1"/>
                  </a:moveTo>
                  <a:cubicBezTo>
                    <a:pt x="136" y="1"/>
                    <a:pt x="34" y="30"/>
                    <a:pt x="13" y="104"/>
                  </a:cubicBezTo>
                  <a:cubicBezTo>
                    <a:pt x="0" y="149"/>
                    <a:pt x="13" y="193"/>
                    <a:pt x="38" y="224"/>
                  </a:cubicBezTo>
                  <a:cubicBezTo>
                    <a:pt x="48" y="241"/>
                    <a:pt x="71" y="247"/>
                    <a:pt x="94" y="247"/>
                  </a:cubicBezTo>
                  <a:cubicBezTo>
                    <a:pt x="114" y="247"/>
                    <a:pt x="134" y="243"/>
                    <a:pt x="145" y="237"/>
                  </a:cubicBezTo>
                  <a:lnTo>
                    <a:pt x="164" y="231"/>
                  </a:lnTo>
                  <a:cubicBezTo>
                    <a:pt x="221" y="218"/>
                    <a:pt x="265" y="193"/>
                    <a:pt x="309" y="155"/>
                  </a:cubicBezTo>
                  <a:cubicBezTo>
                    <a:pt x="391" y="92"/>
                    <a:pt x="328" y="16"/>
                    <a:pt x="252" y="4"/>
                  </a:cubicBezTo>
                  <a:cubicBezTo>
                    <a:pt x="240" y="2"/>
                    <a:pt x="227" y="1"/>
                    <a:pt x="2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3773850" y="2035600"/>
              <a:ext cx="11175" cy="6075"/>
            </a:xfrm>
            <a:custGeom>
              <a:avLst/>
              <a:gdLst/>
              <a:ahLst/>
              <a:cxnLst/>
              <a:rect l="l" t="t" r="r" b="b"/>
              <a:pathLst>
                <a:path w="447" h="243" extrusionOk="0">
                  <a:moveTo>
                    <a:pt x="249" y="0"/>
                  </a:moveTo>
                  <a:cubicBezTo>
                    <a:pt x="211" y="0"/>
                    <a:pt x="176" y="5"/>
                    <a:pt x="158" y="11"/>
                  </a:cubicBezTo>
                  <a:cubicBezTo>
                    <a:pt x="32" y="55"/>
                    <a:pt x="1" y="181"/>
                    <a:pt x="152" y="219"/>
                  </a:cubicBezTo>
                  <a:lnTo>
                    <a:pt x="203" y="238"/>
                  </a:lnTo>
                  <a:cubicBezTo>
                    <a:pt x="211" y="241"/>
                    <a:pt x="221" y="243"/>
                    <a:pt x="230" y="243"/>
                  </a:cubicBezTo>
                  <a:cubicBezTo>
                    <a:pt x="254" y="243"/>
                    <a:pt x="279" y="232"/>
                    <a:pt x="297" y="219"/>
                  </a:cubicBezTo>
                  <a:cubicBezTo>
                    <a:pt x="304" y="223"/>
                    <a:pt x="316" y="225"/>
                    <a:pt x="330" y="225"/>
                  </a:cubicBezTo>
                  <a:cubicBezTo>
                    <a:pt x="377" y="225"/>
                    <a:pt x="446" y="201"/>
                    <a:pt x="417" y="162"/>
                  </a:cubicBezTo>
                  <a:cubicBezTo>
                    <a:pt x="404" y="143"/>
                    <a:pt x="398" y="124"/>
                    <a:pt x="404" y="105"/>
                  </a:cubicBezTo>
                  <a:cubicBezTo>
                    <a:pt x="435" y="23"/>
                    <a:pt x="334" y="0"/>
                    <a:pt x="2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3746550" y="2078975"/>
              <a:ext cx="10625" cy="8275"/>
            </a:xfrm>
            <a:custGeom>
              <a:avLst/>
              <a:gdLst/>
              <a:ahLst/>
              <a:cxnLst/>
              <a:rect l="l" t="t" r="r" b="b"/>
              <a:pathLst>
                <a:path w="425" h="331" extrusionOk="0">
                  <a:moveTo>
                    <a:pt x="323" y="0"/>
                  </a:moveTo>
                  <a:cubicBezTo>
                    <a:pt x="298" y="0"/>
                    <a:pt x="274" y="5"/>
                    <a:pt x="260" y="10"/>
                  </a:cubicBezTo>
                  <a:cubicBezTo>
                    <a:pt x="172" y="48"/>
                    <a:pt x="46" y="105"/>
                    <a:pt x="21" y="212"/>
                  </a:cubicBezTo>
                  <a:cubicBezTo>
                    <a:pt x="0" y="296"/>
                    <a:pt x="68" y="331"/>
                    <a:pt x="153" y="331"/>
                  </a:cubicBezTo>
                  <a:cubicBezTo>
                    <a:pt x="252" y="331"/>
                    <a:pt x="375" y="283"/>
                    <a:pt x="405" y="212"/>
                  </a:cubicBezTo>
                  <a:cubicBezTo>
                    <a:pt x="424" y="155"/>
                    <a:pt x="424" y="86"/>
                    <a:pt x="393" y="29"/>
                  </a:cubicBezTo>
                  <a:cubicBezTo>
                    <a:pt x="386" y="8"/>
                    <a:pt x="354"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3860175" y="1991800"/>
              <a:ext cx="12175" cy="8875"/>
            </a:xfrm>
            <a:custGeom>
              <a:avLst/>
              <a:gdLst/>
              <a:ahLst/>
              <a:cxnLst/>
              <a:rect l="l" t="t" r="r" b="b"/>
              <a:pathLst>
                <a:path w="487" h="355" extrusionOk="0">
                  <a:moveTo>
                    <a:pt x="269" y="0"/>
                  </a:moveTo>
                  <a:cubicBezTo>
                    <a:pt x="142" y="0"/>
                    <a:pt x="0" y="70"/>
                    <a:pt x="4" y="186"/>
                  </a:cubicBezTo>
                  <a:cubicBezTo>
                    <a:pt x="4" y="224"/>
                    <a:pt x="23" y="262"/>
                    <a:pt x="42" y="287"/>
                  </a:cubicBezTo>
                  <a:cubicBezTo>
                    <a:pt x="72" y="333"/>
                    <a:pt x="142" y="355"/>
                    <a:pt x="216" y="355"/>
                  </a:cubicBezTo>
                  <a:cubicBezTo>
                    <a:pt x="344" y="355"/>
                    <a:pt x="487" y="291"/>
                    <a:pt x="471" y="180"/>
                  </a:cubicBezTo>
                  <a:cubicBezTo>
                    <a:pt x="471" y="154"/>
                    <a:pt x="464" y="129"/>
                    <a:pt x="458" y="104"/>
                  </a:cubicBezTo>
                  <a:cubicBezTo>
                    <a:pt x="435" y="32"/>
                    <a:pt x="355" y="0"/>
                    <a:pt x="2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3866675" y="2011950"/>
              <a:ext cx="9850" cy="5150"/>
            </a:xfrm>
            <a:custGeom>
              <a:avLst/>
              <a:gdLst/>
              <a:ahLst/>
              <a:cxnLst/>
              <a:rect l="l" t="t" r="r" b="b"/>
              <a:pathLst>
                <a:path w="394" h="206" extrusionOk="0">
                  <a:moveTo>
                    <a:pt x="233" y="0"/>
                  </a:moveTo>
                  <a:cubicBezTo>
                    <a:pt x="222" y="0"/>
                    <a:pt x="210" y="2"/>
                    <a:pt x="198" y="4"/>
                  </a:cubicBezTo>
                  <a:cubicBezTo>
                    <a:pt x="193" y="4"/>
                    <a:pt x="188" y="3"/>
                    <a:pt x="182" y="3"/>
                  </a:cubicBezTo>
                  <a:cubicBezTo>
                    <a:pt x="118" y="3"/>
                    <a:pt x="0" y="35"/>
                    <a:pt x="47" y="99"/>
                  </a:cubicBezTo>
                  <a:cubicBezTo>
                    <a:pt x="26" y="176"/>
                    <a:pt x="102" y="206"/>
                    <a:pt x="183" y="206"/>
                  </a:cubicBezTo>
                  <a:cubicBezTo>
                    <a:pt x="228" y="206"/>
                    <a:pt x="274" y="197"/>
                    <a:pt x="305" y="181"/>
                  </a:cubicBezTo>
                  <a:cubicBezTo>
                    <a:pt x="343" y="156"/>
                    <a:pt x="394" y="105"/>
                    <a:pt x="356" y="55"/>
                  </a:cubicBezTo>
                  <a:cubicBezTo>
                    <a:pt x="326" y="20"/>
                    <a:pt x="280" y="0"/>
                    <a:pt x="2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3893225" y="1969325"/>
              <a:ext cx="15000" cy="8575"/>
            </a:xfrm>
            <a:custGeom>
              <a:avLst/>
              <a:gdLst/>
              <a:ahLst/>
              <a:cxnLst/>
              <a:rect l="l" t="t" r="r" b="b"/>
              <a:pathLst>
                <a:path w="600" h="343" extrusionOk="0">
                  <a:moveTo>
                    <a:pt x="351" y="1"/>
                  </a:moveTo>
                  <a:cubicBezTo>
                    <a:pt x="260" y="1"/>
                    <a:pt x="159" y="32"/>
                    <a:pt x="114" y="107"/>
                  </a:cubicBezTo>
                  <a:cubicBezTo>
                    <a:pt x="95" y="139"/>
                    <a:pt x="82" y="177"/>
                    <a:pt x="82" y="215"/>
                  </a:cubicBezTo>
                  <a:cubicBezTo>
                    <a:pt x="76" y="221"/>
                    <a:pt x="69" y="227"/>
                    <a:pt x="82" y="227"/>
                  </a:cubicBezTo>
                  <a:cubicBezTo>
                    <a:pt x="0" y="271"/>
                    <a:pt x="57" y="341"/>
                    <a:pt x="126" y="341"/>
                  </a:cubicBezTo>
                  <a:cubicBezTo>
                    <a:pt x="139" y="342"/>
                    <a:pt x="152" y="342"/>
                    <a:pt x="165" y="342"/>
                  </a:cubicBezTo>
                  <a:cubicBezTo>
                    <a:pt x="303" y="342"/>
                    <a:pt x="438" y="281"/>
                    <a:pt x="530" y="177"/>
                  </a:cubicBezTo>
                  <a:cubicBezTo>
                    <a:pt x="599" y="88"/>
                    <a:pt x="492" y="19"/>
                    <a:pt x="416" y="6"/>
                  </a:cubicBezTo>
                  <a:cubicBezTo>
                    <a:pt x="396" y="3"/>
                    <a:pt x="374" y="1"/>
                    <a:pt x="3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3861850" y="1945575"/>
              <a:ext cx="15000" cy="8200"/>
            </a:xfrm>
            <a:custGeom>
              <a:avLst/>
              <a:gdLst/>
              <a:ahLst/>
              <a:cxnLst/>
              <a:rect l="l" t="t" r="r" b="b"/>
              <a:pathLst>
                <a:path w="600" h="328" extrusionOk="0">
                  <a:moveTo>
                    <a:pt x="306" y="1"/>
                  </a:moveTo>
                  <a:cubicBezTo>
                    <a:pt x="282" y="1"/>
                    <a:pt x="258" y="4"/>
                    <a:pt x="233" y="10"/>
                  </a:cubicBezTo>
                  <a:cubicBezTo>
                    <a:pt x="151" y="23"/>
                    <a:pt x="44" y="67"/>
                    <a:pt x="25" y="155"/>
                  </a:cubicBezTo>
                  <a:cubicBezTo>
                    <a:pt x="0" y="244"/>
                    <a:pt x="88" y="275"/>
                    <a:pt x="151" y="313"/>
                  </a:cubicBezTo>
                  <a:cubicBezTo>
                    <a:pt x="178" y="323"/>
                    <a:pt x="207" y="328"/>
                    <a:pt x="235" y="328"/>
                  </a:cubicBezTo>
                  <a:cubicBezTo>
                    <a:pt x="280" y="328"/>
                    <a:pt x="325" y="315"/>
                    <a:pt x="360" y="288"/>
                  </a:cubicBezTo>
                  <a:cubicBezTo>
                    <a:pt x="410" y="288"/>
                    <a:pt x="460" y="275"/>
                    <a:pt x="505" y="256"/>
                  </a:cubicBezTo>
                  <a:cubicBezTo>
                    <a:pt x="542" y="231"/>
                    <a:pt x="599" y="174"/>
                    <a:pt x="561" y="124"/>
                  </a:cubicBezTo>
                  <a:cubicBezTo>
                    <a:pt x="496" y="48"/>
                    <a:pt x="402" y="1"/>
                    <a:pt x="3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3844025" y="1968825"/>
              <a:ext cx="13275" cy="9575"/>
            </a:xfrm>
            <a:custGeom>
              <a:avLst/>
              <a:gdLst/>
              <a:ahLst/>
              <a:cxnLst/>
              <a:rect l="l" t="t" r="r" b="b"/>
              <a:pathLst>
                <a:path w="531" h="383" extrusionOk="0">
                  <a:moveTo>
                    <a:pt x="380" y="0"/>
                  </a:moveTo>
                  <a:cubicBezTo>
                    <a:pt x="350" y="0"/>
                    <a:pt x="321" y="6"/>
                    <a:pt x="303" y="14"/>
                  </a:cubicBezTo>
                  <a:cubicBezTo>
                    <a:pt x="190" y="52"/>
                    <a:pt x="38" y="108"/>
                    <a:pt x="19" y="235"/>
                  </a:cubicBezTo>
                  <a:cubicBezTo>
                    <a:pt x="0" y="323"/>
                    <a:pt x="82" y="367"/>
                    <a:pt x="152" y="380"/>
                  </a:cubicBezTo>
                  <a:cubicBezTo>
                    <a:pt x="169" y="382"/>
                    <a:pt x="185" y="383"/>
                    <a:pt x="202" y="383"/>
                  </a:cubicBezTo>
                  <a:cubicBezTo>
                    <a:pt x="286" y="383"/>
                    <a:pt x="367" y="356"/>
                    <a:pt x="436" y="304"/>
                  </a:cubicBezTo>
                  <a:lnTo>
                    <a:pt x="467" y="285"/>
                  </a:lnTo>
                  <a:cubicBezTo>
                    <a:pt x="505" y="253"/>
                    <a:pt x="530" y="209"/>
                    <a:pt x="524" y="165"/>
                  </a:cubicBezTo>
                  <a:cubicBezTo>
                    <a:pt x="518" y="121"/>
                    <a:pt x="505" y="77"/>
                    <a:pt x="486" y="45"/>
                  </a:cubicBezTo>
                  <a:cubicBezTo>
                    <a:pt x="467" y="12"/>
                    <a:pt x="423" y="0"/>
                    <a:pt x="3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3867675" y="1979950"/>
              <a:ext cx="11375" cy="6850"/>
            </a:xfrm>
            <a:custGeom>
              <a:avLst/>
              <a:gdLst/>
              <a:ahLst/>
              <a:cxnLst/>
              <a:rect l="l" t="t" r="r" b="b"/>
              <a:pathLst>
                <a:path w="455" h="274" extrusionOk="0">
                  <a:moveTo>
                    <a:pt x="242" y="1"/>
                  </a:moveTo>
                  <a:cubicBezTo>
                    <a:pt x="175" y="1"/>
                    <a:pt x="109" y="25"/>
                    <a:pt x="57" y="67"/>
                  </a:cubicBezTo>
                  <a:cubicBezTo>
                    <a:pt x="0" y="99"/>
                    <a:pt x="0" y="181"/>
                    <a:pt x="51" y="218"/>
                  </a:cubicBezTo>
                  <a:cubicBezTo>
                    <a:pt x="63" y="231"/>
                    <a:pt x="76" y="237"/>
                    <a:pt x="89" y="250"/>
                  </a:cubicBezTo>
                  <a:cubicBezTo>
                    <a:pt x="121" y="266"/>
                    <a:pt x="155" y="274"/>
                    <a:pt x="189" y="274"/>
                  </a:cubicBezTo>
                  <a:cubicBezTo>
                    <a:pt x="249" y="274"/>
                    <a:pt x="307" y="250"/>
                    <a:pt x="347" y="206"/>
                  </a:cubicBezTo>
                  <a:lnTo>
                    <a:pt x="347" y="206"/>
                  </a:lnTo>
                  <a:lnTo>
                    <a:pt x="335" y="212"/>
                  </a:lnTo>
                  <a:cubicBezTo>
                    <a:pt x="366" y="193"/>
                    <a:pt x="391" y="168"/>
                    <a:pt x="410" y="136"/>
                  </a:cubicBezTo>
                  <a:cubicBezTo>
                    <a:pt x="454" y="105"/>
                    <a:pt x="436" y="35"/>
                    <a:pt x="385" y="23"/>
                  </a:cubicBezTo>
                  <a:cubicBezTo>
                    <a:pt x="373" y="23"/>
                    <a:pt x="297" y="4"/>
                    <a:pt x="284" y="4"/>
                  </a:cubicBezTo>
                  <a:cubicBezTo>
                    <a:pt x="270" y="2"/>
                    <a:pt x="256"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3874600" y="1980025"/>
              <a:ext cx="500" cy="25"/>
            </a:xfrm>
            <a:custGeom>
              <a:avLst/>
              <a:gdLst/>
              <a:ahLst/>
              <a:cxnLst/>
              <a:rect l="l" t="t" r="r" b="b"/>
              <a:pathLst>
                <a:path w="20" h="1" extrusionOk="0">
                  <a:moveTo>
                    <a:pt x="1" y="1"/>
                  </a:moveTo>
                  <a:lnTo>
                    <a:pt x="2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3327325" y="1561575"/>
              <a:ext cx="300550" cy="410750"/>
            </a:xfrm>
            <a:custGeom>
              <a:avLst/>
              <a:gdLst/>
              <a:ahLst/>
              <a:cxnLst/>
              <a:rect l="l" t="t" r="r" b="b"/>
              <a:pathLst>
                <a:path w="12022" h="16430" extrusionOk="0">
                  <a:moveTo>
                    <a:pt x="11851" y="0"/>
                  </a:moveTo>
                  <a:cubicBezTo>
                    <a:pt x="10060" y="2536"/>
                    <a:pt x="7884" y="5494"/>
                    <a:pt x="5765" y="8370"/>
                  </a:cubicBezTo>
                  <a:cubicBezTo>
                    <a:pt x="3652" y="11252"/>
                    <a:pt x="1647" y="13970"/>
                    <a:pt x="0" y="16304"/>
                  </a:cubicBezTo>
                  <a:lnTo>
                    <a:pt x="177" y="16430"/>
                  </a:lnTo>
                  <a:cubicBezTo>
                    <a:pt x="1823" y="14096"/>
                    <a:pt x="3829" y="11365"/>
                    <a:pt x="5935" y="8496"/>
                  </a:cubicBezTo>
                  <a:cubicBezTo>
                    <a:pt x="8048" y="5626"/>
                    <a:pt x="10230" y="2656"/>
                    <a:pt x="12021" y="120"/>
                  </a:cubicBezTo>
                  <a:lnTo>
                    <a:pt x="118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3462775" y="1649550"/>
              <a:ext cx="302275" cy="418325"/>
            </a:xfrm>
            <a:custGeom>
              <a:avLst/>
              <a:gdLst/>
              <a:ahLst/>
              <a:cxnLst/>
              <a:rect l="l" t="t" r="r" b="b"/>
              <a:pathLst>
                <a:path w="12091" h="16733" extrusionOk="0">
                  <a:moveTo>
                    <a:pt x="11895" y="1"/>
                  </a:moveTo>
                  <a:cubicBezTo>
                    <a:pt x="11725" y="436"/>
                    <a:pt x="11315" y="928"/>
                    <a:pt x="10955" y="1357"/>
                  </a:cubicBezTo>
                  <a:cubicBezTo>
                    <a:pt x="10848" y="1489"/>
                    <a:pt x="10741" y="1615"/>
                    <a:pt x="10646" y="1735"/>
                  </a:cubicBezTo>
                  <a:cubicBezTo>
                    <a:pt x="10060" y="2479"/>
                    <a:pt x="9498" y="3261"/>
                    <a:pt x="8937" y="4062"/>
                  </a:cubicBezTo>
                  <a:lnTo>
                    <a:pt x="5689" y="8666"/>
                  </a:lnTo>
                  <a:cubicBezTo>
                    <a:pt x="4749" y="9997"/>
                    <a:pt x="3778" y="11340"/>
                    <a:pt x="2845" y="12640"/>
                  </a:cubicBezTo>
                  <a:cubicBezTo>
                    <a:pt x="1905" y="13933"/>
                    <a:pt x="940" y="15276"/>
                    <a:pt x="0" y="16607"/>
                  </a:cubicBezTo>
                  <a:lnTo>
                    <a:pt x="170" y="16733"/>
                  </a:lnTo>
                  <a:cubicBezTo>
                    <a:pt x="1110" y="15396"/>
                    <a:pt x="2075" y="14059"/>
                    <a:pt x="3015" y="12766"/>
                  </a:cubicBezTo>
                  <a:cubicBezTo>
                    <a:pt x="3955" y="11467"/>
                    <a:pt x="4920" y="10123"/>
                    <a:pt x="5859" y="8786"/>
                  </a:cubicBezTo>
                  <a:lnTo>
                    <a:pt x="9107" y="4188"/>
                  </a:lnTo>
                  <a:cubicBezTo>
                    <a:pt x="9675" y="3387"/>
                    <a:pt x="10230" y="2612"/>
                    <a:pt x="10810" y="1867"/>
                  </a:cubicBezTo>
                  <a:cubicBezTo>
                    <a:pt x="10905" y="1754"/>
                    <a:pt x="11012" y="1628"/>
                    <a:pt x="11119" y="1495"/>
                  </a:cubicBezTo>
                  <a:cubicBezTo>
                    <a:pt x="11491" y="1054"/>
                    <a:pt x="11908" y="549"/>
                    <a:pt x="12091" y="76"/>
                  </a:cubicBezTo>
                  <a:lnTo>
                    <a:pt x="118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3583850" y="1750625"/>
              <a:ext cx="312075" cy="402550"/>
            </a:xfrm>
            <a:custGeom>
              <a:avLst/>
              <a:gdLst/>
              <a:ahLst/>
              <a:cxnLst/>
              <a:rect l="l" t="t" r="r" b="b"/>
              <a:pathLst>
                <a:path w="12483" h="16102" extrusionOk="0">
                  <a:moveTo>
                    <a:pt x="12312" y="0"/>
                  </a:moveTo>
                  <a:cubicBezTo>
                    <a:pt x="11170" y="1501"/>
                    <a:pt x="10042" y="3059"/>
                    <a:pt x="8950" y="4554"/>
                  </a:cubicBezTo>
                  <a:cubicBezTo>
                    <a:pt x="7594" y="6415"/>
                    <a:pt x="6201" y="8338"/>
                    <a:pt x="4763" y="10180"/>
                  </a:cubicBezTo>
                  <a:cubicBezTo>
                    <a:pt x="4397" y="10653"/>
                    <a:pt x="3678" y="11504"/>
                    <a:pt x="2921" y="12400"/>
                  </a:cubicBezTo>
                  <a:cubicBezTo>
                    <a:pt x="1792" y="13737"/>
                    <a:pt x="518" y="15251"/>
                    <a:pt x="1" y="15982"/>
                  </a:cubicBezTo>
                  <a:lnTo>
                    <a:pt x="171" y="16102"/>
                  </a:lnTo>
                  <a:cubicBezTo>
                    <a:pt x="682" y="15383"/>
                    <a:pt x="1956" y="13869"/>
                    <a:pt x="3079" y="12539"/>
                  </a:cubicBezTo>
                  <a:cubicBezTo>
                    <a:pt x="3842" y="11637"/>
                    <a:pt x="4561" y="10785"/>
                    <a:pt x="4933" y="10312"/>
                  </a:cubicBezTo>
                  <a:cubicBezTo>
                    <a:pt x="6371" y="8464"/>
                    <a:pt x="7765" y="6541"/>
                    <a:pt x="9121" y="4680"/>
                  </a:cubicBezTo>
                  <a:cubicBezTo>
                    <a:pt x="10212" y="3179"/>
                    <a:pt x="11341" y="1621"/>
                    <a:pt x="12482" y="127"/>
                  </a:cubicBezTo>
                  <a:lnTo>
                    <a:pt x="123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3506750" y="1574175"/>
              <a:ext cx="452875" cy="336500"/>
            </a:xfrm>
            <a:custGeom>
              <a:avLst/>
              <a:gdLst/>
              <a:ahLst/>
              <a:cxnLst/>
              <a:rect l="l" t="t" r="r" b="b"/>
              <a:pathLst>
                <a:path w="18115" h="13460" extrusionOk="0">
                  <a:moveTo>
                    <a:pt x="121" y="1"/>
                  </a:moveTo>
                  <a:lnTo>
                    <a:pt x="1" y="171"/>
                  </a:lnTo>
                  <a:cubicBezTo>
                    <a:pt x="594" y="587"/>
                    <a:pt x="1186" y="1004"/>
                    <a:pt x="1779" y="1420"/>
                  </a:cubicBezTo>
                  <a:cubicBezTo>
                    <a:pt x="3640" y="2719"/>
                    <a:pt x="5570" y="4063"/>
                    <a:pt x="7386" y="5475"/>
                  </a:cubicBezTo>
                  <a:cubicBezTo>
                    <a:pt x="8257" y="6144"/>
                    <a:pt x="9133" y="6844"/>
                    <a:pt x="9991" y="7519"/>
                  </a:cubicBezTo>
                  <a:cubicBezTo>
                    <a:pt x="12577" y="9575"/>
                    <a:pt x="15257" y="11694"/>
                    <a:pt x="18001" y="13460"/>
                  </a:cubicBezTo>
                  <a:lnTo>
                    <a:pt x="18114" y="13283"/>
                  </a:lnTo>
                  <a:cubicBezTo>
                    <a:pt x="15377" y="11524"/>
                    <a:pt x="12703" y="9405"/>
                    <a:pt x="10117" y="7355"/>
                  </a:cubicBezTo>
                  <a:cubicBezTo>
                    <a:pt x="9266" y="6680"/>
                    <a:pt x="8383" y="5974"/>
                    <a:pt x="7519" y="5311"/>
                  </a:cubicBezTo>
                  <a:cubicBezTo>
                    <a:pt x="5696" y="3892"/>
                    <a:pt x="3766" y="2549"/>
                    <a:pt x="1899" y="1243"/>
                  </a:cubicBezTo>
                  <a:cubicBezTo>
                    <a:pt x="1306" y="833"/>
                    <a:pt x="713" y="417"/>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3387875" y="1702850"/>
              <a:ext cx="462800" cy="341225"/>
            </a:xfrm>
            <a:custGeom>
              <a:avLst/>
              <a:gdLst/>
              <a:ahLst/>
              <a:cxnLst/>
              <a:rect l="l" t="t" r="r" b="b"/>
              <a:pathLst>
                <a:path w="18512" h="13649" extrusionOk="0">
                  <a:moveTo>
                    <a:pt x="139" y="0"/>
                  </a:moveTo>
                  <a:lnTo>
                    <a:pt x="0" y="158"/>
                  </a:lnTo>
                  <a:cubicBezTo>
                    <a:pt x="3513" y="3141"/>
                    <a:pt x="7310" y="5784"/>
                    <a:pt x="10981" y="8338"/>
                  </a:cubicBezTo>
                  <a:cubicBezTo>
                    <a:pt x="13428" y="10041"/>
                    <a:pt x="15957" y="11801"/>
                    <a:pt x="18385" y="13649"/>
                  </a:cubicBezTo>
                  <a:lnTo>
                    <a:pt x="18511" y="13478"/>
                  </a:lnTo>
                  <a:cubicBezTo>
                    <a:pt x="16077" y="11637"/>
                    <a:pt x="13548" y="9871"/>
                    <a:pt x="11101" y="8168"/>
                  </a:cubicBezTo>
                  <a:cubicBezTo>
                    <a:pt x="7430" y="5614"/>
                    <a:pt x="3639" y="2977"/>
                    <a:pt x="1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3295000" y="1850125"/>
              <a:ext cx="434250" cy="314100"/>
            </a:xfrm>
            <a:custGeom>
              <a:avLst/>
              <a:gdLst/>
              <a:ahLst/>
              <a:cxnLst/>
              <a:rect l="l" t="t" r="r" b="b"/>
              <a:pathLst>
                <a:path w="17370" h="12564" extrusionOk="0">
                  <a:moveTo>
                    <a:pt x="120" y="0"/>
                  </a:moveTo>
                  <a:lnTo>
                    <a:pt x="0" y="177"/>
                  </a:lnTo>
                  <a:cubicBezTo>
                    <a:pt x="2807" y="2107"/>
                    <a:pt x="6352" y="4686"/>
                    <a:pt x="9776" y="7177"/>
                  </a:cubicBezTo>
                  <a:cubicBezTo>
                    <a:pt x="12343" y="9044"/>
                    <a:pt x="14998" y="10980"/>
                    <a:pt x="17244" y="12563"/>
                  </a:cubicBezTo>
                  <a:lnTo>
                    <a:pt x="17370" y="12393"/>
                  </a:lnTo>
                  <a:cubicBezTo>
                    <a:pt x="15125" y="10804"/>
                    <a:pt x="12469" y="8874"/>
                    <a:pt x="9909" y="7007"/>
                  </a:cubicBezTo>
                  <a:cubicBezTo>
                    <a:pt x="6478" y="4509"/>
                    <a:pt x="2940" y="1930"/>
                    <a:pt x="1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 name="Google Shape;259;p2"/>
          <p:cNvGrpSpPr/>
          <p:nvPr/>
        </p:nvGrpSpPr>
        <p:grpSpPr>
          <a:xfrm rot="2167386">
            <a:off x="-1070347" y="4281336"/>
            <a:ext cx="3700558" cy="1169693"/>
            <a:chOff x="3936375" y="2384125"/>
            <a:chExt cx="1324325" cy="418600"/>
          </a:xfrm>
        </p:grpSpPr>
        <p:sp>
          <p:nvSpPr>
            <p:cNvPr id="260" name="Google Shape;260;p2"/>
            <p:cNvSpPr/>
            <p:nvPr/>
          </p:nvSpPr>
          <p:spPr>
            <a:xfrm>
              <a:off x="3936375" y="2384125"/>
              <a:ext cx="1324325" cy="353950"/>
            </a:xfrm>
            <a:custGeom>
              <a:avLst/>
              <a:gdLst/>
              <a:ahLst/>
              <a:cxnLst/>
              <a:rect l="l" t="t" r="r" b="b"/>
              <a:pathLst>
                <a:path w="52973" h="14158" extrusionOk="0">
                  <a:moveTo>
                    <a:pt x="13449" y="1"/>
                  </a:moveTo>
                  <a:cubicBezTo>
                    <a:pt x="11360" y="1"/>
                    <a:pt x="9308" y="780"/>
                    <a:pt x="7442" y="2338"/>
                  </a:cubicBezTo>
                  <a:cubicBezTo>
                    <a:pt x="6799" y="2868"/>
                    <a:pt x="6187" y="3574"/>
                    <a:pt x="5538" y="4312"/>
                  </a:cubicBezTo>
                  <a:cubicBezTo>
                    <a:pt x="4048" y="6013"/>
                    <a:pt x="2516" y="7762"/>
                    <a:pt x="499" y="7762"/>
                  </a:cubicBezTo>
                  <a:cubicBezTo>
                    <a:pt x="346" y="7762"/>
                    <a:pt x="190" y="7752"/>
                    <a:pt x="32" y="7731"/>
                  </a:cubicBezTo>
                  <a:lnTo>
                    <a:pt x="0" y="7939"/>
                  </a:lnTo>
                  <a:cubicBezTo>
                    <a:pt x="164" y="7960"/>
                    <a:pt x="325" y="7971"/>
                    <a:pt x="484" y="7971"/>
                  </a:cubicBezTo>
                  <a:cubicBezTo>
                    <a:pt x="2615" y="7971"/>
                    <a:pt x="4245" y="6112"/>
                    <a:pt x="5695" y="4451"/>
                  </a:cubicBezTo>
                  <a:cubicBezTo>
                    <a:pt x="6339" y="3720"/>
                    <a:pt x="6950" y="3026"/>
                    <a:pt x="7575" y="2502"/>
                  </a:cubicBezTo>
                  <a:cubicBezTo>
                    <a:pt x="9398" y="981"/>
                    <a:pt x="11405" y="218"/>
                    <a:pt x="13448" y="218"/>
                  </a:cubicBezTo>
                  <a:cubicBezTo>
                    <a:pt x="15385" y="218"/>
                    <a:pt x="17355" y="903"/>
                    <a:pt x="19230" y="2275"/>
                  </a:cubicBezTo>
                  <a:cubicBezTo>
                    <a:pt x="21046" y="3606"/>
                    <a:pt x="22535" y="5347"/>
                    <a:pt x="23973" y="7024"/>
                  </a:cubicBezTo>
                  <a:cubicBezTo>
                    <a:pt x="25449" y="8752"/>
                    <a:pt x="26975" y="10544"/>
                    <a:pt x="28861" y="11887"/>
                  </a:cubicBezTo>
                  <a:cubicBezTo>
                    <a:pt x="30721" y="13218"/>
                    <a:pt x="32323" y="14063"/>
                    <a:pt x="34505" y="14151"/>
                  </a:cubicBezTo>
                  <a:cubicBezTo>
                    <a:pt x="34632" y="14158"/>
                    <a:pt x="34751" y="14158"/>
                    <a:pt x="34871" y="14158"/>
                  </a:cubicBezTo>
                  <a:cubicBezTo>
                    <a:pt x="38346" y="14158"/>
                    <a:pt x="39955" y="12095"/>
                    <a:pt x="41525" y="10096"/>
                  </a:cubicBezTo>
                  <a:cubicBezTo>
                    <a:pt x="42541" y="8797"/>
                    <a:pt x="43588" y="7460"/>
                    <a:pt x="45145" y="6728"/>
                  </a:cubicBezTo>
                  <a:cubicBezTo>
                    <a:pt x="45816" y="6413"/>
                    <a:pt x="46391" y="6289"/>
                    <a:pt x="46924" y="6289"/>
                  </a:cubicBezTo>
                  <a:cubicBezTo>
                    <a:pt x="47779" y="6289"/>
                    <a:pt x="48525" y="6609"/>
                    <a:pt x="49384" y="6974"/>
                  </a:cubicBezTo>
                  <a:cubicBezTo>
                    <a:pt x="50349" y="7390"/>
                    <a:pt x="51440" y="7857"/>
                    <a:pt x="52960" y="7958"/>
                  </a:cubicBezTo>
                  <a:lnTo>
                    <a:pt x="52972" y="7743"/>
                  </a:lnTo>
                  <a:cubicBezTo>
                    <a:pt x="51490" y="7649"/>
                    <a:pt x="50412" y="7188"/>
                    <a:pt x="49466" y="6778"/>
                  </a:cubicBezTo>
                  <a:cubicBezTo>
                    <a:pt x="48609" y="6416"/>
                    <a:pt x="47826" y="6083"/>
                    <a:pt x="46921" y="6083"/>
                  </a:cubicBezTo>
                  <a:cubicBezTo>
                    <a:pt x="46361" y="6083"/>
                    <a:pt x="45753" y="6211"/>
                    <a:pt x="45051" y="6539"/>
                  </a:cubicBezTo>
                  <a:cubicBezTo>
                    <a:pt x="43449" y="7283"/>
                    <a:pt x="42383" y="8652"/>
                    <a:pt x="41355" y="9963"/>
                  </a:cubicBezTo>
                  <a:cubicBezTo>
                    <a:pt x="39753" y="12010"/>
                    <a:pt x="38246" y="13944"/>
                    <a:pt x="34884" y="13944"/>
                  </a:cubicBezTo>
                  <a:cubicBezTo>
                    <a:pt x="34765" y="13944"/>
                    <a:pt x="34643" y="13942"/>
                    <a:pt x="34518" y="13937"/>
                  </a:cubicBezTo>
                  <a:cubicBezTo>
                    <a:pt x="32386" y="13848"/>
                    <a:pt x="30822" y="13022"/>
                    <a:pt x="28987" y="11717"/>
                  </a:cubicBezTo>
                  <a:cubicBezTo>
                    <a:pt x="27120" y="10386"/>
                    <a:pt x="25600" y="8607"/>
                    <a:pt x="24131" y="6886"/>
                  </a:cubicBezTo>
                  <a:cubicBezTo>
                    <a:pt x="22686" y="5195"/>
                    <a:pt x="21191" y="3448"/>
                    <a:pt x="19356" y="2099"/>
                  </a:cubicBezTo>
                  <a:cubicBezTo>
                    <a:pt x="17439" y="700"/>
                    <a:pt x="15428" y="1"/>
                    <a:pt x="134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3936375" y="2448850"/>
              <a:ext cx="1324150" cy="353875"/>
            </a:xfrm>
            <a:custGeom>
              <a:avLst/>
              <a:gdLst/>
              <a:ahLst/>
              <a:cxnLst/>
              <a:rect l="l" t="t" r="r" b="b"/>
              <a:pathLst>
                <a:path w="52966" h="14155" extrusionOk="0">
                  <a:moveTo>
                    <a:pt x="13449" y="1"/>
                  </a:moveTo>
                  <a:cubicBezTo>
                    <a:pt x="11360" y="1"/>
                    <a:pt x="9308" y="780"/>
                    <a:pt x="7442" y="2335"/>
                  </a:cubicBezTo>
                  <a:cubicBezTo>
                    <a:pt x="6805" y="2871"/>
                    <a:pt x="6187" y="3571"/>
                    <a:pt x="5538" y="4316"/>
                  </a:cubicBezTo>
                  <a:cubicBezTo>
                    <a:pt x="4056" y="6008"/>
                    <a:pt x="2526" y="7760"/>
                    <a:pt x="508" y="7760"/>
                  </a:cubicBezTo>
                  <a:cubicBezTo>
                    <a:pt x="352" y="7760"/>
                    <a:pt x="193" y="7749"/>
                    <a:pt x="32" y="7728"/>
                  </a:cubicBezTo>
                  <a:lnTo>
                    <a:pt x="0" y="7942"/>
                  </a:lnTo>
                  <a:cubicBezTo>
                    <a:pt x="164" y="7963"/>
                    <a:pt x="325" y="7974"/>
                    <a:pt x="483" y="7974"/>
                  </a:cubicBezTo>
                  <a:cubicBezTo>
                    <a:pt x="2614" y="7974"/>
                    <a:pt x="4245" y="6110"/>
                    <a:pt x="5695" y="4454"/>
                  </a:cubicBezTo>
                  <a:cubicBezTo>
                    <a:pt x="6345" y="3716"/>
                    <a:pt x="6950" y="3023"/>
                    <a:pt x="7575" y="2499"/>
                  </a:cubicBezTo>
                  <a:cubicBezTo>
                    <a:pt x="9401" y="977"/>
                    <a:pt x="11408" y="215"/>
                    <a:pt x="13451" y="215"/>
                  </a:cubicBezTo>
                  <a:cubicBezTo>
                    <a:pt x="15387" y="215"/>
                    <a:pt x="17355" y="900"/>
                    <a:pt x="19230" y="2272"/>
                  </a:cubicBezTo>
                  <a:cubicBezTo>
                    <a:pt x="21046" y="3603"/>
                    <a:pt x="22535" y="5344"/>
                    <a:pt x="23973" y="7028"/>
                  </a:cubicBezTo>
                  <a:cubicBezTo>
                    <a:pt x="25449" y="8756"/>
                    <a:pt x="26975" y="10540"/>
                    <a:pt x="28861" y="11890"/>
                  </a:cubicBezTo>
                  <a:cubicBezTo>
                    <a:pt x="30721" y="13221"/>
                    <a:pt x="32323" y="14060"/>
                    <a:pt x="34505" y="14148"/>
                  </a:cubicBezTo>
                  <a:cubicBezTo>
                    <a:pt x="34600" y="14154"/>
                    <a:pt x="34688" y="14154"/>
                    <a:pt x="34777" y="14154"/>
                  </a:cubicBezTo>
                  <a:cubicBezTo>
                    <a:pt x="38321" y="14154"/>
                    <a:pt x="40939" y="11360"/>
                    <a:pt x="43064" y="9102"/>
                  </a:cubicBezTo>
                  <a:cubicBezTo>
                    <a:pt x="44515" y="7551"/>
                    <a:pt x="45776" y="6208"/>
                    <a:pt x="47006" y="6025"/>
                  </a:cubicBezTo>
                  <a:cubicBezTo>
                    <a:pt x="47080" y="6013"/>
                    <a:pt x="47153" y="6008"/>
                    <a:pt x="47225" y="6008"/>
                  </a:cubicBezTo>
                  <a:cubicBezTo>
                    <a:pt x="47739" y="6008"/>
                    <a:pt x="48225" y="6287"/>
                    <a:pt x="48822" y="6630"/>
                  </a:cubicBezTo>
                  <a:cubicBezTo>
                    <a:pt x="49768" y="7166"/>
                    <a:pt x="50948" y="7841"/>
                    <a:pt x="52953" y="7942"/>
                  </a:cubicBezTo>
                  <a:lnTo>
                    <a:pt x="52966" y="7734"/>
                  </a:lnTo>
                  <a:cubicBezTo>
                    <a:pt x="51011" y="7633"/>
                    <a:pt x="49857" y="6971"/>
                    <a:pt x="48930" y="6447"/>
                  </a:cubicBezTo>
                  <a:cubicBezTo>
                    <a:pt x="48304" y="6091"/>
                    <a:pt x="47793" y="5796"/>
                    <a:pt x="47231" y="5796"/>
                  </a:cubicBezTo>
                  <a:cubicBezTo>
                    <a:pt x="47147" y="5796"/>
                    <a:pt x="47061" y="5803"/>
                    <a:pt x="46974" y="5817"/>
                  </a:cubicBezTo>
                  <a:cubicBezTo>
                    <a:pt x="45669" y="6012"/>
                    <a:pt x="44389" y="7374"/>
                    <a:pt x="42906" y="8957"/>
                  </a:cubicBezTo>
                  <a:cubicBezTo>
                    <a:pt x="40715" y="11290"/>
                    <a:pt x="38236" y="13940"/>
                    <a:pt x="34802" y="13940"/>
                  </a:cubicBezTo>
                  <a:cubicBezTo>
                    <a:pt x="34708" y="13940"/>
                    <a:pt x="34614" y="13938"/>
                    <a:pt x="34518" y="13934"/>
                  </a:cubicBezTo>
                  <a:cubicBezTo>
                    <a:pt x="32386" y="13852"/>
                    <a:pt x="30822" y="13025"/>
                    <a:pt x="28987" y="11714"/>
                  </a:cubicBezTo>
                  <a:cubicBezTo>
                    <a:pt x="27120" y="10383"/>
                    <a:pt x="25600" y="8604"/>
                    <a:pt x="24131" y="6889"/>
                  </a:cubicBezTo>
                  <a:cubicBezTo>
                    <a:pt x="22686" y="5198"/>
                    <a:pt x="21191" y="3445"/>
                    <a:pt x="19356" y="2102"/>
                  </a:cubicBezTo>
                  <a:cubicBezTo>
                    <a:pt x="17439" y="700"/>
                    <a:pt x="15428" y="1"/>
                    <a:pt x="134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 name="Google Shape;262;p2"/>
          <p:cNvGrpSpPr/>
          <p:nvPr/>
        </p:nvGrpSpPr>
        <p:grpSpPr>
          <a:xfrm>
            <a:off x="2533531" y="600363"/>
            <a:ext cx="850820" cy="660440"/>
            <a:chOff x="1145300" y="2753225"/>
            <a:chExt cx="173375" cy="134575"/>
          </a:xfrm>
        </p:grpSpPr>
        <p:sp>
          <p:nvSpPr>
            <p:cNvPr id="263" name="Google Shape;263;p2"/>
            <p:cNvSpPr/>
            <p:nvPr/>
          </p:nvSpPr>
          <p:spPr>
            <a:xfrm>
              <a:off x="1145300" y="2753225"/>
              <a:ext cx="173375" cy="134575"/>
            </a:xfrm>
            <a:custGeom>
              <a:avLst/>
              <a:gdLst/>
              <a:ahLst/>
              <a:cxnLst/>
              <a:rect l="l" t="t" r="r" b="b"/>
              <a:pathLst>
                <a:path w="6935" h="5383" extrusionOk="0">
                  <a:moveTo>
                    <a:pt x="3921" y="1"/>
                  </a:moveTo>
                  <a:cubicBezTo>
                    <a:pt x="3730" y="1"/>
                    <a:pt x="3544" y="15"/>
                    <a:pt x="3371" y="43"/>
                  </a:cubicBezTo>
                  <a:cubicBezTo>
                    <a:pt x="520" y="514"/>
                    <a:pt x="0" y="5383"/>
                    <a:pt x="2910" y="5383"/>
                  </a:cubicBezTo>
                  <a:cubicBezTo>
                    <a:pt x="3038" y="5383"/>
                    <a:pt x="3173" y="5373"/>
                    <a:pt x="3314" y="5354"/>
                  </a:cubicBezTo>
                  <a:cubicBezTo>
                    <a:pt x="5005" y="5114"/>
                    <a:pt x="6935" y="2932"/>
                    <a:pt x="6184" y="1178"/>
                  </a:cubicBezTo>
                  <a:cubicBezTo>
                    <a:pt x="5820" y="326"/>
                    <a:pt x="4814" y="1"/>
                    <a:pt x="39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1252425" y="2768250"/>
              <a:ext cx="15950" cy="13850"/>
            </a:xfrm>
            <a:custGeom>
              <a:avLst/>
              <a:gdLst/>
              <a:ahLst/>
              <a:cxnLst/>
              <a:rect l="l" t="t" r="r" b="b"/>
              <a:pathLst>
                <a:path w="638" h="554" extrusionOk="0">
                  <a:moveTo>
                    <a:pt x="421" y="1"/>
                  </a:moveTo>
                  <a:cubicBezTo>
                    <a:pt x="279" y="1"/>
                    <a:pt x="107" y="176"/>
                    <a:pt x="58" y="275"/>
                  </a:cubicBezTo>
                  <a:cubicBezTo>
                    <a:pt x="26" y="344"/>
                    <a:pt x="1" y="451"/>
                    <a:pt x="64" y="514"/>
                  </a:cubicBezTo>
                  <a:cubicBezTo>
                    <a:pt x="92" y="543"/>
                    <a:pt x="129" y="553"/>
                    <a:pt x="166" y="553"/>
                  </a:cubicBezTo>
                  <a:cubicBezTo>
                    <a:pt x="212" y="553"/>
                    <a:pt x="259" y="538"/>
                    <a:pt x="297" y="521"/>
                  </a:cubicBezTo>
                  <a:cubicBezTo>
                    <a:pt x="329" y="502"/>
                    <a:pt x="360" y="483"/>
                    <a:pt x="392" y="464"/>
                  </a:cubicBezTo>
                  <a:cubicBezTo>
                    <a:pt x="480" y="401"/>
                    <a:pt x="638" y="218"/>
                    <a:pt x="568" y="104"/>
                  </a:cubicBezTo>
                  <a:cubicBezTo>
                    <a:pt x="562" y="85"/>
                    <a:pt x="549" y="67"/>
                    <a:pt x="531" y="48"/>
                  </a:cubicBezTo>
                  <a:cubicBezTo>
                    <a:pt x="499" y="14"/>
                    <a:pt x="461" y="1"/>
                    <a:pt x="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1267400" y="2775425"/>
              <a:ext cx="8700" cy="8225"/>
            </a:xfrm>
            <a:custGeom>
              <a:avLst/>
              <a:gdLst/>
              <a:ahLst/>
              <a:cxnLst/>
              <a:rect l="l" t="t" r="r" b="b"/>
              <a:pathLst>
                <a:path w="348" h="329" extrusionOk="0">
                  <a:moveTo>
                    <a:pt x="253" y="0"/>
                  </a:moveTo>
                  <a:cubicBezTo>
                    <a:pt x="159" y="13"/>
                    <a:pt x="70" y="70"/>
                    <a:pt x="32" y="164"/>
                  </a:cubicBezTo>
                  <a:cubicBezTo>
                    <a:pt x="1" y="227"/>
                    <a:pt x="1" y="328"/>
                    <a:pt x="96" y="328"/>
                  </a:cubicBezTo>
                  <a:cubicBezTo>
                    <a:pt x="196" y="322"/>
                    <a:pt x="278" y="259"/>
                    <a:pt x="323" y="164"/>
                  </a:cubicBezTo>
                  <a:cubicBezTo>
                    <a:pt x="348" y="101"/>
                    <a:pt x="348" y="0"/>
                    <a:pt x="2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1261100" y="2790075"/>
              <a:ext cx="8375" cy="7275"/>
            </a:xfrm>
            <a:custGeom>
              <a:avLst/>
              <a:gdLst/>
              <a:ahLst/>
              <a:cxnLst/>
              <a:rect l="l" t="t" r="r" b="b"/>
              <a:pathLst>
                <a:path w="335" h="291" extrusionOk="0">
                  <a:moveTo>
                    <a:pt x="237" y="1"/>
                  </a:moveTo>
                  <a:cubicBezTo>
                    <a:pt x="197" y="1"/>
                    <a:pt x="152" y="21"/>
                    <a:pt x="127" y="39"/>
                  </a:cubicBezTo>
                  <a:lnTo>
                    <a:pt x="108" y="58"/>
                  </a:lnTo>
                  <a:cubicBezTo>
                    <a:pt x="57" y="95"/>
                    <a:pt x="1" y="165"/>
                    <a:pt x="20" y="234"/>
                  </a:cubicBezTo>
                  <a:cubicBezTo>
                    <a:pt x="26" y="234"/>
                    <a:pt x="26" y="240"/>
                    <a:pt x="26" y="247"/>
                  </a:cubicBezTo>
                  <a:cubicBezTo>
                    <a:pt x="37" y="279"/>
                    <a:pt x="62" y="290"/>
                    <a:pt x="91" y="290"/>
                  </a:cubicBezTo>
                  <a:cubicBezTo>
                    <a:pt x="130" y="290"/>
                    <a:pt x="177" y="269"/>
                    <a:pt x="202" y="247"/>
                  </a:cubicBezTo>
                  <a:lnTo>
                    <a:pt x="240" y="215"/>
                  </a:lnTo>
                  <a:cubicBezTo>
                    <a:pt x="284" y="190"/>
                    <a:pt x="335" y="127"/>
                    <a:pt x="316" y="76"/>
                  </a:cubicBezTo>
                  <a:cubicBezTo>
                    <a:pt x="316" y="64"/>
                    <a:pt x="303" y="58"/>
                    <a:pt x="303" y="45"/>
                  </a:cubicBezTo>
                  <a:cubicBezTo>
                    <a:pt x="292" y="12"/>
                    <a:pt x="266" y="1"/>
                    <a:pt x="2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p:nvPr/>
          </p:nvSpPr>
          <p:spPr>
            <a:xfrm>
              <a:off x="1250225" y="2787100"/>
              <a:ext cx="6400" cy="6725"/>
            </a:xfrm>
            <a:custGeom>
              <a:avLst/>
              <a:gdLst/>
              <a:ahLst/>
              <a:cxnLst/>
              <a:rect l="l" t="t" r="r" b="b"/>
              <a:pathLst>
                <a:path w="256" h="269" extrusionOk="0">
                  <a:moveTo>
                    <a:pt x="202" y="0"/>
                  </a:moveTo>
                  <a:cubicBezTo>
                    <a:pt x="153" y="0"/>
                    <a:pt x="75" y="48"/>
                    <a:pt x="45" y="82"/>
                  </a:cubicBezTo>
                  <a:cubicBezTo>
                    <a:pt x="7" y="120"/>
                    <a:pt x="0" y="183"/>
                    <a:pt x="19" y="233"/>
                  </a:cubicBezTo>
                  <a:cubicBezTo>
                    <a:pt x="32" y="258"/>
                    <a:pt x="50" y="268"/>
                    <a:pt x="70" y="268"/>
                  </a:cubicBezTo>
                  <a:cubicBezTo>
                    <a:pt x="131" y="268"/>
                    <a:pt x="213" y="175"/>
                    <a:pt x="228" y="132"/>
                  </a:cubicBezTo>
                  <a:cubicBezTo>
                    <a:pt x="234" y="113"/>
                    <a:pt x="240" y="101"/>
                    <a:pt x="240" y="82"/>
                  </a:cubicBezTo>
                  <a:cubicBezTo>
                    <a:pt x="255" y="21"/>
                    <a:pt x="235" y="0"/>
                    <a:pt x="2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
            <p:cNvSpPr/>
            <p:nvPr/>
          </p:nvSpPr>
          <p:spPr>
            <a:xfrm>
              <a:off x="1207325" y="2798150"/>
              <a:ext cx="7125" cy="6800"/>
            </a:xfrm>
            <a:custGeom>
              <a:avLst/>
              <a:gdLst/>
              <a:ahLst/>
              <a:cxnLst/>
              <a:rect l="l" t="t" r="r" b="b"/>
              <a:pathLst>
                <a:path w="285" h="272" extrusionOk="0">
                  <a:moveTo>
                    <a:pt x="221" y="1"/>
                  </a:moveTo>
                  <a:cubicBezTo>
                    <a:pt x="154" y="1"/>
                    <a:pt x="46" y="101"/>
                    <a:pt x="32" y="138"/>
                  </a:cubicBezTo>
                  <a:cubicBezTo>
                    <a:pt x="7" y="189"/>
                    <a:pt x="1" y="245"/>
                    <a:pt x="58" y="264"/>
                  </a:cubicBezTo>
                  <a:cubicBezTo>
                    <a:pt x="68" y="269"/>
                    <a:pt x="79" y="272"/>
                    <a:pt x="90" y="272"/>
                  </a:cubicBezTo>
                  <a:cubicBezTo>
                    <a:pt x="133" y="272"/>
                    <a:pt x="180" y="238"/>
                    <a:pt x="215" y="208"/>
                  </a:cubicBezTo>
                  <a:cubicBezTo>
                    <a:pt x="260" y="170"/>
                    <a:pt x="285" y="107"/>
                    <a:pt x="272" y="50"/>
                  </a:cubicBezTo>
                  <a:cubicBezTo>
                    <a:pt x="265" y="14"/>
                    <a:pt x="246" y="1"/>
                    <a:pt x="2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1216275" y="2827200"/>
              <a:ext cx="9375" cy="6875"/>
            </a:xfrm>
            <a:custGeom>
              <a:avLst/>
              <a:gdLst/>
              <a:ahLst/>
              <a:cxnLst/>
              <a:rect l="l" t="t" r="r" b="b"/>
              <a:pathLst>
                <a:path w="375" h="275" extrusionOk="0">
                  <a:moveTo>
                    <a:pt x="215" y="1"/>
                  </a:moveTo>
                  <a:cubicBezTo>
                    <a:pt x="141" y="1"/>
                    <a:pt x="62" y="90"/>
                    <a:pt x="40" y="143"/>
                  </a:cubicBezTo>
                  <a:cubicBezTo>
                    <a:pt x="1" y="222"/>
                    <a:pt x="39" y="275"/>
                    <a:pt x="104" y="275"/>
                  </a:cubicBezTo>
                  <a:cubicBezTo>
                    <a:pt x="121" y="275"/>
                    <a:pt x="140" y="271"/>
                    <a:pt x="160" y="263"/>
                  </a:cubicBezTo>
                  <a:lnTo>
                    <a:pt x="185" y="250"/>
                  </a:lnTo>
                  <a:cubicBezTo>
                    <a:pt x="261" y="225"/>
                    <a:pt x="375" y="80"/>
                    <a:pt x="274" y="17"/>
                  </a:cubicBezTo>
                  <a:lnTo>
                    <a:pt x="255" y="11"/>
                  </a:lnTo>
                  <a:cubicBezTo>
                    <a:pt x="242" y="4"/>
                    <a:pt x="229" y="1"/>
                    <a:pt x="2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1228150" y="2817825"/>
              <a:ext cx="8075" cy="4775"/>
            </a:xfrm>
            <a:custGeom>
              <a:avLst/>
              <a:gdLst/>
              <a:ahLst/>
              <a:cxnLst/>
              <a:rect l="l" t="t" r="r" b="b"/>
              <a:pathLst>
                <a:path w="323" h="191" extrusionOk="0">
                  <a:moveTo>
                    <a:pt x="202" y="1"/>
                  </a:moveTo>
                  <a:cubicBezTo>
                    <a:pt x="120" y="1"/>
                    <a:pt x="0" y="190"/>
                    <a:pt x="114" y="190"/>
                  </a:cubicBezTo>
                  <a:cubicBezTo>
                    <a:pt x="202" y="190"/>
                    <a:pt x="322" y="1"/>
                    <a:pt x="2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1187450" y="2849675"/>
              <a:ext cx="9475" cy="7375"/>
            </a:xfrm>
            <a:custGeom>
              <a:avLst/>
              <a:gdLst/>
              <a:ahLst/>
              <a:cxnLst/>
              <a:rect l="l" t="t" r="r" b="b"/>
              <a:pathLst>
                <a:path w="379" h="295" extrusionOk="0">
                  <a:moveTo>
                    <a:pt x="271" y="0"/>
                  </a:moveTo>
                  <a:cubicBezTo>
                    <a:pt x="167" y="0"/>
                    <a:pt x="1" y="171"/>
                    <a:pt x="90" y="259"/>
                  </a:cubicBezTo>
                  <a:lnTo>
                    <a:pt x="96" y="272"/>
                  </a:lnTo>
                  <a:cubicBezTo>
                    <a:pt x="114" y="288"/>
                    <a:pt x="134" y="294"/>
                    <a:pt x="156" y="294"/>
                  </a:cubicBezTo>
                  <a:cubicBezTo>
                    <a:pt x="256" y="294"/>
                    <a:pt x="378" y="147"/>
                    <a:pt x="342" y="64"/>
                  </a:cubicBezTo>
                  <a:cubicBezTo>
                    <a:pt x="342" y="58"/>
                    <a:pt x="342" y="51"/>
                    <a:pt x="336" y="45"/>
                  </a:cubicBezTo>
                  <a:cubicBezTo>
                    <a:pt x="323" y="13"/>
                    <a:pt x="299" y="0"/>
                    <a:pt x="2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1198825" y="2870525"/>
              <a:ext cx="7275" cy="6550"/>
            </a:xfrm>
            <a:custGeom>
              <a:avLst/>
              <a:gdLst/>
              <a:ahLst/>
              <a:cxnLst/>
              <a:rect l="l" t="t" r="r" b="b"/>
              <a:pathLst>
                <a:path w="291" h="262" extrusionOk="0">
                  <a:moveTo>
                    <a:pt x="208" y="1"/>
                  </a:moveTo>
                  <a:cubicBezTo>
                    <a:pt x="181" y="1"/>
                    <a:pt x="150" y="14"/>
                    <a:pt x="127" y="31"/>
                  </a:cubicBezTo>
                  <a:cubicBezTo>
                    <a:pt x="108" y="37"/>
                    <a:pt x="89" y="50"/>
                    <a:pt x="76" y="62"/>
                  </a:cubicBezTo>
                  <a:cubicBezTo>
                    <a:pt x="26" y="100"/>
                    <a:pt x="0" y="163"/>
                    <a:pt x="7" y="226"/>
                  </a:cubicBezTo>
                  <a:cubicBezTo>
                    <a:pt x="11" y="253"/>
                    <a:pt x="38" y="261"/>
                    <a:pt x="64" y="261"/>
                  </a:cubicBezTo>
                  <a:cubicBezTo>
                    <a:pt x="75" y="261"/>
                    <a:pt x="86" y="260"/>
                    <a:pt x="95" y="258"/>
                  </a:cubicBezTo>
                  <a:cubicBezTo>
                    <a:pt x="127" y="245"/>
                    <a:pt x="152" y="233"/>
                    <a:pt x="177" y="214"/>
                  </a:cubicBezTo>
                  <a:cubicBezTo>
                    <a:pt x="227" y="176"/>
                    <a:pt x="291" y="107"/>
                    <a:pt x="265" y="37"/>
                  </a:cubicBezTo>
                  <a:cubicBezTo>
                    <a:pt x="254" y="11"/>
                    <a:pt x="232" y="1"/>
                    <a:pt x="2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a:off x="1224675" y="2861050"/>
              <a:ext cx="9175" cy="8200"/>
            </a:xfrm>
            <a:custGeom>
              <a:avLst/>
              <a:gdLst/>
              <a:ahLst/>
              <a:cxnLst/>
              <a:rect l="l" t="t" r="r" b="b"/>
              <a:pathLst>
                <a:path w="367" h="328" extrusionOk="0">
                  <a:moveTo>
                    <a:pt x="255" y="1"/>
                  </a:moveTo>
                  <a:cubicBezTo>
                    <a:pt x="241" y="1"/>
                    <a:pt x="228" y="3"/>
                    <a:pt x="215" y="6"/>
                  </a:cubicBezTo>
                  <a:cubicBezTo>
                    <a:pt x="139" y="31"/>
                    <a:pt x="70" y="88"/>
                    <a:pt x="32" y="164"/>
                  </a:cubicBezTo>
                  <a:cubicBezTo>
                    <a:pt x="13" y="214"/>
                    <a:pt x="1" y="296"/>
                    <a:pt x="64" y="322"/>
                  </a:cubicBezTo>
                  <a:cubicBezTo>
                    <a:pt x="76" y="326"/>
                    <a:pt x="88" y="328"/>
                    <a:pt x="100" y="328"/>
                  </a:cubicBezTo>
                  <a:cubicBezTo>
                    <a:pt x="158" y="328"/>
                    <a:pt x="217" y="282"/>
                    <a:pt x="259" y="246"/>
                  </a:cubicBezTo>
                  <a:lnTo>
                    <a:pt x="310" y="202"/>
                  </a:lnTo>
                  <a:cubicBezTo>
                    <a:pt x="335" y="189"/>
                    <a:pt x="367" y="151"/>
                    <a:pt x="354" y="126"/>
                  </a:cubicBezTo>
                  <a:cubicBezTo>
                    <a:pt x="348" y="101"/>
                    <a:pt x="341" y="76"/>
                    <a:pt x="335" y="50"/>
                  </a:cubicBezTo>
                  <a:cubicBezTo>
                    <a:pt x="326" y="14"/>
                    <a:pt x="291" y="1"/>
                    <a:pt x="2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1207975" y="2849400"/>
              <a:ext cx="7575" cy="6450"/>
            </a:xfrm>
            <a:custGeom>
              <a:avLst/>
              <a:gdLst/>
              <a:ahLst/>
              <a:cxnLst/>
              <a:rect l="l" t="t" r="r" b="b"/>
              <a:pathLst>
                <a:path w="303" h="258" extrusionOk="0">
                  <a:moveTo>
                    <a:pt x="211" y="0"/>
                  </a:moveTo>
                  <a:cubicBezTo>
                    <a:pt x="181" y="0"/>
                    <a:pt x="146" y="10"/>
                    <a:pt x="114" y="31"/>
                  </a:cubicBezTo>
                  <a:cubicBezTo>
                    <a:pt x="76" y="56"/>
                    <a:pt x="44" y="94"/>
                    <a:pt x="25" y="138"/>
                  </a:cubicBezTo>
                  <a:cubicBezTo>
                    <a:pt x="0" y="195"/>
                    <a:pt x="6" y="251"/>
                    <a:pt x="70" y="258"/>
                  </a:cubicBezTo>
                  <a:cubicBezTo>
                    <a:pt x="107" y="258"/>
                    <a:pt x="145" y="245"/>
                    <a:pt x="177" y="226"/>
                  </a:cubicBezTo>
                  <a:cubicBezTo>
                    <a:pt x="196" y="220"/>
                    <a:pt x="215" y="201"/>
                    <a:pt x="234" y="182"/>
                  </a:cubicBezTo>
                  <a:cubicBezTo>
                    <a:pt x="259" y="157"/>
                    <a:pt x="278" y="119"/>
                    <a:pt x="290" y="81"/>
                  </a:cubicBezTo>
                  <a:cubicBezTo>
                    <a:pt x="302" y="29"/>
                    <a:pt x="264" y="0"/>
                    <a:pt x="2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a:off x="1246225" y="2854100"/>
              <a:ext cx="9375" cy="6300"/>
            </a:xfrm>
            <a:custGeom>
              <a:avLst/>
              <a:gdLst/>
              <a:ahLst/>
              <a:cxnLst/>
              <a:rect l="l" t="t" r="r" b="b"/>
              <a:pathLst>
                <a:path w="375" h="252" extrusionOk="0">
                  <a:moveTo>
                    <a:pt x="198" y="0"/>
                  </a:moveTo>
                  <a:cubicBezTo>
                    <a:pt x="123" y="7"/>
                    <a:pt x="60" y="57"/>
                    <a:pt x="28" y="127"/>
                  </a:cubicBezTo>
                  <a:cubicBezTo>
                    <a:pt x="0" y="182"/>
                    <a:pt x="16" y="251"/>
                    <a:pt x="75" y="251"/>
                  </a:cubicBezTo>
                  <a:cubicBezTo>
                    <a:pt x="84" y="251"/>
                    <a:pt x="93" y="250"/>
                    <a:pt x="104" y="246"/>
                  </a:cubicBezTo>
                  <a:lnTo>
                    <a:pt x="123" y="246"/>
                  </a:lnTo>
                  <a:cubicBezTo>
                    <a:pt x="205" y="221"/>
                    <a:pt x="375" y="7"/>
                    <a:pt x="2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a:off x="1230125" y="2849525"/>
              <a:ext cx="7975" cy="6725"/>
            </a:xfrm>
            <a:custGeom>
              <a:avLst/>
              <a:gdLst/>
              <a:ahLst/>
              <a:cxnLst/>
              <a:rect l="l" t="t" r="r" b="b"/>
              <a:pathLst>
                <a:path w="319" h="269" extrusionOk="0">
                  <a:moveTo>
                    <a:pt x="249" y="1"/>
                  </a:moveTo>
                  <a:lnTo>
                    <a:pt x="268" y="26"/>
                  </a:lnTo>
                  <a:lnTo>
                    <a:pt x="268" y="32"/>
                  </a:lnTo>
                  <a:cubicBezTo>
                    <a:pt x="237" y="22"/>
                    <a:pt x="208" y="17"/>
                    <a:pt x="183" y="17"/>
                  </a:cubicBezTo>
                  <a:cubicBezTo>
                    <a:pt x="127" y="17"/>
                    <a:pt x="84" y="41"/>
                    <a:pt x="54" y="89"/>
                  </a:cubicBezTo>
                  <a:cubicBezTo>
                    <a:pt x="35" y="108"/>
                    <a:pt x="22" y="139"/>
                    <a:pt x="16" y="164"/>
                  </a:cubicBezTo>
                  <a:cubicBezTo>
                    <a:pt x="1" y="238"/>
                    <a:pt x="42" y="269"/>
                    <a:pt x="92" y="269"/>
                  </a:cubicBezTo>
                  <a:cubicBezTo>
                    <a:pt x="124" y="269"/>
                    <a:pt x="159" y="256"/>
                    <a:pt x="186" y="234"/>
                  </a:cubicBezTo>
                  <a:cubicBezTo>
                    <a:pt x="212" y="215"/>
                    <a:pt x="237" y="196"/>
                    <a:pt x="249" y="171"/>
                  </a:cubicBezTo>
                  <a:cubicBezTo>
                    <a:pt x="281" y="120"/>
                    <a:pt x="319" y="38"/>
                    <a:pt x="2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1235550" y="2865600"/>
              <a:ext cx="11700" cy="6975"/>
            </a:xfrm>
            <a:custGeom>
              <a:avLst/>
              <a:gdLst/>
              <a:ahLst/>
              <a:cxnLst/>
              <a:rect l="l" t="t" r="r" b="b"/>
              <a:pathLst>
                <a:path w="468" h="279" extrusionOk="0">
                  <a:moveTo>
                    <a:pt x="297" y="1"/>
                  </a:moveTo>
                  <a:cubicBezTo>
                    <a:pt x="178" y="1"/>
                    <a:pt x="1" y="278"/>
                    <a:pt x="165" y="278"/>
                  </a:cubicBezTo>
                  <a:cubicBezTo>
                    <a:pt x="291" y="278"/>
                    <a:pt x="468" y="1"/>
                    <a:pt x="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1277650" y="2828875"/>
              <a:ext cx="9500" cy="9000"/>
            </a:xfrm>
            <a:custGeom>
              <a:avLst/>
              <a:gdLst/>
              <a:ahLst/>
              <a:cxnLst/>
              <a:rect l="l" t="t" r="r" b="b"/>
              <a:pathLst>
                <a:path w="380" h="360" extrusionOk="0">
                  <a:moveTo>
                    <a:pt x="278" y="0"/>
                  </a:moveTo>
                  <a:cubicBezTo>
                    <a:pt x="171" y="13"/>
                    <a:pt x="77" y="82"/>
                    <a:pt x="32" y="177"/>
                  </a:cubicBezTo>
                  <a:cubicBezTo>
                    <a:pt x="1" y="246"/>
                    <a:pt x="1" y="360"/>
                    <a:pt x="102" y="360"/>
                  </a:cubicBezTo>
                  <a:cubicBezTo>
                    <a:pt x="209" y="347"/>
                    <a:pt x="304" y="278"/>
                    <a:pt x="348" y="183"/>
                  </a:cubicBezTo>
                  <a:cubicBezTo>
                    <a:pt x="379" y="114"/>
                    <a:pt x="379" y="0"/>
                    <a:pt x="2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9" name="Google Shape;279;p2"/>
          <p:cNvSpPr/>
          <p:nvPr/>
        </p:nvSpPr>
        <p:spPr>
          <a:xfrm rot="-5165632">
            <a:off x="3721911" y="735984"/>
            <a:ext cx="546029" cy="472657"/>
          </a:xfrm>
          <a:custGeom>
            <a:avLst/>
            <a:gdLst/>
            <a:ahLst/>
            <a:cxnLst/>
            <a:rect l="l" t="t" r="r" b="b"/>
            <a:pathLst>
              <a:path w="5961" h="5160" extrusionOk="0">
                <a:moveTo>
                  <a:pt x="3539" y="215"/>
                </a:moveTo>
                <a:cubicBezTo>
                  <a:pt x="3842" y="303"/>
                  <a:pt x="4996" y="2883"/>
                  <a:pt x="5721" y="4712"/>
                </a:cubicBezTo>
                <a:cubicBezTo>
                  <a:pt x="5721" y="4724"/>
                  <a:pt x="5727" y="4731"/>
                  <a:pt x="5683" y="4762"/>
                </a:cubicBezTo>
                <a:cubicBezTo>
                  <a:pt x="5489" y="4895"/>
                  <a:pt x="4965" y="4952"/>
                  <a:pt x="4313" y="4952"/>
                </a:cubicBezTo>
                <a:cubicBezTo>
                  <a:pt x="2829" y="4952"/>
                  <a:pt x="685" y="4655"/>
                  <a:pt x="291" y="4283"/>
                </a:cubicBezTo>
                <a:cubicBezTo>
                  <a:pt x="228" y="4220"/>
                  <a:pt x="247" y="4195"/>
                  <a:pt x="259" y="4176"/>
                </a:cubicBezTo>
                <a:cubicBezTo>
                  <a:pt x="1060" y="2839"/>
                  <a:pt x="3242" y="272"/>
                  <a:pt x="3539" y="215"/>
                </a:cubicBezTo>
                <a:close/>
                <a:moveTo>
                  <a:pt x="3545" y="0"/>
                </a:moveTo>
                <a:cubicBezTo>
                  <a:pt x="3091" y="7"/>
                  <a:pt x="726" y="2984"/>
                  <a:pt x="76" y="4068"/>
                </a:cubicBezTo>
                <a:cubicBezTo>
                  <a:pt x="1" y="4188"/>
                  <a:pt x="32" y="4346"/>
                  <a:pt x="146" y="4434"/>
                </a:cubicBezTo>
                <a:cubicBezTo>
                  <a:pt x="587" y="4850"/>
                  <a:pt x="2719" y="5160"/>
                  <a:pt x="4258" y="5160"/>
                </a:cubicBezTo>
                <a:cubicBezTo>
                  <a:pt x="4983" y="5160"/>
                  <a:pt x="5570" y="5096"/>
                  <a:pt x="5803" y="4939"/>
                </a:cubicBezTo>
                <a:cubicBezTo>
                  <a:pt x="5910" y="4882"/>
                  <a:pt x="5961" y="4750"/>
                  <a:pt x="5917" y="4636"/>
                </a:cubicBezTo>
                <a:cubicBezTo>
                  <a:pt x="5488" y="3551"/>
                  <a:pt x="4043" y="0"/>
                  <a:pt x="35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a:off x="7055658" y="4846358"/>
            <a:ext cx="546028" cy="472656"/>
          </a:xfrm>
          <a:custGeom>
            <a:avLst/>
            <a:gdLst/>
            <a:ahLst/>
            <a:cxnLst/>
            <a:rect l="l" t="t" r="r" b="b"/>
            <a:pathLst>
              <a:path w="5961" h="5160" extrusionOk="0">
                <a:moveTo>
                  <a:pt x="3539" y="215"/>
                </a:moveTo>
                <a:cubicBezTo>
                  <a:pt x="3842" y="303"/>
                  <a:pt x="4996" y="2883"/>
                  <a:pt x="5721" y="4712"/>
                </a:cubicBezTo>
                <a:cubicBezTo>
                  <a:pt x="5721" y="4724"/>
                  <a:pt x="5727" y="4731"/>
                  <a:pt x="5683" y="4762"/>
                </a:cubicBezTo>
                <a:cubicBezTo>
                  <a:pt x="5489" y="4895"/>
                  <a:pt x="4965" y="4952"/>
                  <a:pt x="4313" y="4952"/>
                </a:cubicBezTo>
                <a:cubicBezTo>
                  <a:pt x="2829" y="4952"/>
                  <a:pt x="685" y="4655"/>
                  <a:pt x="291" y="4283"/>
                </a:cubicBezTo>
                <a:cubicBezTo>
                  <a:pt x="228" y="4220"/>
                  <a:pt x="247" y="4195"/>
                  <a:pt x="259" y="4176"/>
                </a:cubicBezTo>
                <a:cubicBezTo>
                  <a:pt x="1060" y="2839"/>
                  <a:pt x="3242" y="272"/>
                  <a:pt x="3539" y="215"/>
                </a:cubicBezTo>
                <a:close/>
                <a:moveTo>
                  <a:pt x="3545" y="0"/>
                </a:moveTo>
                <a:cubicBezTo>
                  <a:pt x="3091" y="7"/>
                  <a:pt x="726" y="2984"/>
                  <a:pt x="76" y="4068"/>
                </a:cubicBezTo>
                <a:cubicBezTo>
                  <a:pt x="1" y="4188"/>
                  <a:pt x="32" y="4346"/>
                  <a:pt x="146" y="4434"/>
                </a:cubicBezTo>
                <a:cubicBezTo>
                  <a:pt x="587" y="4850"/>
                  <a:pt x="2719" y="5160"/>
                  <a:pt x="4258" y="5160"/>
                </a:cubicBezTo>
                <a:cubicBezTo>
                  <a:pt x="4983" y="5160"/>
                  <a:pt x="5570" y="5096"/>
                  <a:pt x="5803" y="4939"/>
                </a:cubicBezTo>
                <a:cubicBezTo>
                  <a:pt x="5910" y="4882"/>
                  <a:pt x="5961" y="4750"/>
                  <a:pt x="5917" y="4636"/>
                </a:cubicBezTo>
                <a:cubicBezTo>
                  <a:pt x="5488" y="3551"/>
                  <a:pt x="4043" y="0"/>
                  <a:pt x="35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rot="7522204">
            <a:off x="1002241" y="3525911"/>
            <a:ext cx="546021" cy="472650"/>
          </a:xfrm>
          <a:custGeom>
            <a:avLst/>
            <a:gdLst/>
            <a:ahLst/>
            <a:cxnLst/>
            <a:rect l="l" t="t" r="r" b="b"/>
            <a:pathLst>
              <a:path w="5961" h="5160" extrusionOk="0">
                <a:moveTo>
                  <a:pt x="3539" y="215"/>
                </a:moveTo>
                <a:cubicBezTo>
                  <a:pt x="3842" y="303"/>
                  <a:pt x="4996" y="2883"/>
                  <a:pt x="5721" y="4712"/>
                </a:cubicBezTo>
                <a:cubicBezTo>
                  <a:pt x="5721" y="4724"/>
                  <a:pt x="5727" y="4731"/>
                  <a:pt x="5683" y="4762"/>
                </a:cubicBezTo>
                <a:cubicBezTo>
                  <a:pt x="5489" y="4895"/>
                  <a:pt x="4965" y="4952"/>
                  <a:pt x="4313" y="4952"/>
                </a:cubicBezTo>
                <a:cubicBezTo>
                  <a:pt x="2829" y="4952"/>
                  <a:pt x="685" y="4655"/>
                  <a:pt x="291" y="4283"/>
                </a:cubicBezTo>
                <a:cubicBezTo>
                  <a:pt x="228" y="4220"/>
                  <a:pt x="247" y="4195"/>
                  <a:pt x="259" y="4176"/>
                </a:cubicBezTo>
                <a:cubicBezTo>
                  <a:pt x="1060" y="2839"/>
                  <a:pt x="3242" y="272"/>
                  <a:pt x="3539" y="215"/>
                </a:cubicBezTo>
                <a:close/>
                <a:moveTo>
                  <a:pt x="3545" y="0"/>
                </a:moveTo>
                <a:cubicBezTo>
                  <a:pt x="3091" y="7"/>
                  <a:pt x="726" y="2984"/>
                  <a:pt x="76" y="4068"/>
                </a:cubicBezTo>
                <a:cubicBezTo>
                  <a:pt x="1" y="4188"/>
                  <a:pt x="32" y="4346"/>
                  <a:pt x="146" y="4434"/>
                </a:cubicBezTo>
                <a:cubicBezTo>
                  <a:pt x="587" y="4850"/>
                  <a:pt x="2719" y="5160"/>
                  <a:pt x="4258" y="5160"/>
                </a:cubicBezTo>
                <a:cubicBezTo>
                  <a:pt x="4983" y="5160"/>
                  <a:pt x="5570" y="5096"/>
                  <a:pt x="5803" y="4939"/>
                </a:cubicBezTo>
                <a:cubicBezTo>
                  <a:pt x="5910" y="4882"/>
                  <a:pt x="5961" y="4750"/>
                  <a:pt x="5917" y="4636"/>
                </a:cubicBezTo>
                <a:cubicBezTo>
                  <a:pt x="5488" y="3551"/>
                  <a:pt x="4043" y="0"/>
                  <a:pt x="35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2" name="Google Shape;282;p2"/>
          <p:cNvGrpSpPr/>
          <p:nvPr/>
        </p:nvGrpSpPr>
        <p:grpSpPr>
          <a:xfrm rot="-7375283">
            <a:off x="6683271" y="117162"/>
            <a:ext cx="1854151" cy="1710307"/>
            <a:chOff x="6090200" y="2573525"/>
            <a:chExt cx="553625" cy="510675"/>
          </a:xfrm>
        </p:grpSpPr>
        <p:sp>
          <p:nvSpPr>
            <p:cNvPr id="283" name="Google Shape;283;p2"/>
            <p:cNvSpPr/>
            <p:nvPr/>
          </p:nvSpPr>
          <p:spPr>
            <a:xfrm>
              <a:off x="6090200" y="2573525"/>
              <a:ext cx="553625" cy="510675"/>
            </a:xfrm>
            <a:custGeom>
              <a:avLst/>
              <a:gdLst/>
              <a:ahLst/>
              <a:cxnLst/>
              <a:rect l="l" t="t" r="r" b="b"/>
              <a:pathLst>
                <a:path w="22145" h="20427" extrusionOk="0">
                  <a:moveTo>
                    <a:pt x="20943" y="1"/>
                  </a:moveTo>
                  <a:cubicBezTo>
                    <a:pt x="20252" y="1"/>
                    <a:pt x="20227" y="3406"/>
                    <a:pt x="16007" y="7111"/>
                  </a:cubicBezTo>
                  <a:cubicBezTo>
                    <a:pt x="14147" y="8745"/>
                    <a:pt x="11731" y="9199"/>
                    <a:pt x="9379" y="9552"/>
                  </a:cubicBezTo>
                  <a:cubicBezTo>
                    <a:pt x="6547" y="9981"/>
                    <a:pt x="1451" y="10757"/>
                    <a:pt x="587" y="14093"/>
                  </a:cubicBezTo>
                  <a:cubicBezTo>
                    <a:pt x="480" y="14307"/>
                    <a:pt x="404" y="14535"/>
                    <a:pt x="360" y="14774"/>
                  </a:cubicBezTo>
                  <a:cubicBezTo>
                    <a:pt x="0" y="16565"/>
                    <a:pt x="959" y="18382"/>
                    <a:pt x="2410" y="19397"/>
                  </a:cubicBezTo>
                  <a:cubicBezTo>
                    <a:pt x="3479" y="20147"/>
                    <a:pt x="4833" y="20427"/>
                    <a:pt x="6167" y="20427"/>
                  </a:cubicBezTo>
                  <a:cubicBezTo>
                    <a:pt x="6830" y="20427"/>
                    <a:pt x="7489" y="20358"/>
                    <a:pt x="8105" y="20242"/>
                  </a:cubicBezTo>
                  <a:cubicBezTo>
                    <a:pt x="10325" y="19832"/>
                    <a:pt x="12305" y="18508"/>
                    <a:pt x="13989" y="17064"/>
                  </a:cubicBezTo>
                  <a:cubicBezTo>
                    <a:pt x="15925" y="15392"/>
                    <a:pt x="17332" y="13305"/>
                    <a:pt x="18417" y="11034"/>
                  </a:cubicBezTo>
                  <a:cubicBezTo>
                    <a:pt x="18808" y="10221"/>
                    <a:pt x="22144" y="186"/>
                    <a:pt x="20977" y="3"/>
                  </a:cubicBezTo>
                  <a:cubicBezTo>
                    <a:pt x="20966" y="2"/>
                    <a:pt x="20954" y="1"/>
                    <a:pt x="209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a:off x="6573000" y="2688275"/>
              <a:ext cx="4850" cy="3650"/>
            </a:xfrm>
            <a:custGeom>
              <a:avLst/>
              <a:gdLst/>
              <a:ahLst/>
              <a:cxnLst/>
              <a:rect l="l" t="t" r="r" b="b"/>
              <a:pathLst>
                <a:path w="194" h="146" extrusionOk="0">
                  <a:moveTo>
                    <a:pt x="104" y="0"/>
                  </a:moveTo>
                  <a:cubicBezTo>
                    <a:pt x="93" y="0"/>
                    <a:pt x="84" y="2"/>
                    <a:pt x="76" y="5"/>
                  </a:cubicBezTo>
                  <a:cubicBezTo>
                    <a:pt x="51" y="17"/>
                    <a:pt x="0" y="36"/>
                    <a:pt x="0" y="81"/>
                  </a:cubicBezTo>
                  <a:cubicBezTo>
                    <a:pt x="0" y="106"/>
                    <a:pt x="25" y="125"/>
                    <a:pt x="44" y="131"/>
                  </a:cubicBezTo>
                  <a:lnTo>
                    <a:pt x="63" y="137"/>
                  </a:lnTo>
                  <a:cubicBezTo>
                    <a:pt x="75" y="142"/>
                    <a:pt x="97" y="146"/>
                    <a:pt x="118" y="146"/>
                  </a:cubicBezTo>
                  <a:cubicBezTo>
                    <a:pt x="155" y="146"/>
                    <a:pt x="193" y="135"/>
                    <a:pt x="189" y="99"/>
                  </a:cubicBezTo>
                  <a:cubicBezTo>
                    <a:pt x="183" y="81"/>
                    <a:pt x="177" y="62"/>
                    <a:pt x="164" y="49"/>
                  </a:cubicBezTo>
                  <a:cubicBezTo>
                    <a:pt x="174" y="16"/>
                    <a:pt x="136" y="0"/>
                    <a:pt x="1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a:off x="6578050" y="2699275"/>
              <a:ext cx="6625" cy="4500"/>
            </a:xfrm>
            <a:custGeom>
              <a:avLst/>
              <a:gdLst/>
              <a:ahLst/>
              <a:cxnLst/>
              <a:rect l="l" t="t" r="r" b="b"/>
              <a:pathLst>
                <a:path w="265" h="180" extrusionOk="0">
                  <a:moveTo>
                    <a:pt x="111" y="1"/>
                  </a:moveTo>
                  <a:cubicBezTo>
                    <a:pt x="92" y="1"/>
                    <a:pt x="74" y="4"/>
                    <a:pt x="57" y="13"/>
                  </a:cubicBezTo>
                  <a:cubicBezTo>
                    <a:pt x="44" y="13"/>
                    <a:pt x="38" y="19"/>
                    <a:pt x="25" y="32"/>
                  </a:cubicBezTo>
                  <a:cubicBezTo>
                    <a:pt x="6" y="38"/>
                    <a:pt x="0" y="50"/>
                    <a:pt x="0" y="69"/>
                  </a:cubicBezTo>
                  <a:cubicBezTo>
                    <a:pt x="0" y="82"/>
                    <a:pt x="6" y="95"/>
                    <a:pt x="13" y="101"/>
                  </a:cubicBezTo>
                  <a:lnTo>
                    <a:pt x="19" y="114"/>
                  </a:lnTo>
                  <a:cubicBezTo>
                    <a:pt x="25" y="114"/>
                    <a:pt x="25" y="114"/>
                    <a:pt x="32" y="120"/>
                  </a:cubicBezTo>
                  <a:lnTo>
                    <a:pt x="63" y="145"/>
                  </a:lnTo>
                  <a:cubicBezTo>
                    <a:pt x="76" y="158"/>
                    <a:pt x="82" y="164"/>
                    <a:pt x="95" y="170"/>
                  </a:cubicBezTo>
                  <a:cubicBezTo>
                    <a:pt x="114" y="177"/>
                    <a:pt x="134" y="180"/>
                    <a:pt x="155" y="180"/>
                  </a:cubicBezTo>
                  <a:cubicBezTo>
                    <a:pt x="175" y="180"/>
                    <a:pt x="196" y="177"/>
                    <a:pt x="215" y="170"/>
                  </a:cubicBezTo>
                  <a:cubicBezTo>
                    <a:pt x="221" y="170"/>
                    <a:pt x="233" y="164"/>
                    <a:pt x="246" y="158"/>
                  </a:cubicBezTo>
                  <a:cubicBezTo>
                    <a:pt x="259" y="145"/>
                    <a:pt x="265" y="132"/>
                    <a:pt x="265" y="114"/>
                  </a:cubicBezTo>
                  <a:cubicBezTo>
                    <a:pt x="265" y="101"/>
                    <a:pt x="265" y="95"/>
                    <a:pt x="252" y="82"/>
                  </a:cubicBezTo>
                  <a:lnTo>
                    <a:pt x="227" y="57"/>
                  </a:lnTo>
                  <a:cubicBezTo>
                    <a:pt x="227" y="50"/>
                    <a:pt x="227" y="44"/>
                    <a:pt x="221" y="44"/>
                  </a:cubicBezTo>
                  <a:lnTo>
                    <a:pt x="215" y="38"/>
                  </a:lnTo>
                  <a:cubicBezTo>
                    <a:pt x="202" y="25"/>
                    <a:pt x="196" y="19"/>
                    <a:pt x="183" y="13"/>
                  </a:cubicBezTo>
                  <a:cubicBezTo>
                    <a:pt x="159" y="6"/>
                    <a:pt x="135" y="1"/>
                    <a:pt x="1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a:off x="6565900" y="2707150"/>
              <a:ext cx="6800" cy="3525"/>
            </a:xfrm>
            <a:custGeom>
              <a:avLst/>
              <a:gdLst/>
              <a:ahLst/>
              <a:cxnLst/>
              <a:rect l="l" t="t" r="r" b="b"/>
              <a:pathLst>
                <a:path w="272" h="141" extrusionOk="0">
                  <a:moveTo>
                    <a:pt x="171" y="0"/>
                  </a:moveTo>
                  <a:cubicBezTo>
                    <a:pt x="127" y="0"/>
                    <a:pt x="82" y="19"/>
                    <a:pt x="51" y="51"/>
                  </a:cubicBezTo>
                  <a:cubicBezTo>
                    <a:pt x="1" y="113"/>
                    <a:pt x="75" y="140"/>
                    <a:pt x="147" y="140"/>
                  </a:cubicBezTo>
                  <a:cubicBezTo>
                    <a:pt x="184" y="140"/>
                    <a:pt x="221" y="133"/>
                    <a:pt x="240" y="120"/>
                  </a:cubicBezTo>
                  <a:lnTo>
                    <a:pt x="253" y="108"/>
                  </a:lnTo>
                  <a:cubicBezTo>
                    <a:pt x="265" y="95"/>
                    <a:pt x="272" y="76"/>
                    <a:pt x="265" y="57"/>
                  </a:cubicBezTo>
                  <a:lnTo>
                    <a:pt x="253" y="32"/>
                  </a:lnTo>
                  <a:cubicBezTo>
                    <a:pt x="240" y="0"/>
                    <a:pt x="196" y="0"/>
                    <a:pt x="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a:off x="6563525" y="2697375"/>
              <a:ext cx="6350" cy="3275"/>
            </a:xfrm>
            <a:custGeom>
              <a:avLst/>
              <a:gdLst/>
              <a:ahLst/>
              <a:cxnLst/>
              <a:rect l="l" t="t" r="r" b="b"/>
              <a:pathLst>
                <a:path w="254" h="131" extrusionOk="0">
                  <a:moveTo>
                    <a:pt x="91" y="0"/>
                  </a:moveTo>
                  <a:cubicBezTo>
                    <a:pt x="46" y="0"/>
                    <a:pt x="0" y="14"/>
                    <a:pt x="20" y="57"/>
                  </a:cubicBezTo>
                  <a:cubicBezTo>
                    <a:pt x="26" y="76"/>
                    <a:pt x="32" y="89"/>
                    <a:pt x="45" y="101"/>
                  </a:cubicBezTo>
                  <a:cubicBezTo>
                    <a:pt x="60" y="122"/>
                    <a:pt x="86" y="130"/>
                    <a:pt x="114" y="130"/>
                  </a:cubicBezTo>
                  <a:cubicBezTo>
                    <a:pt x="180" y="130"/>
                    <a:pt x="253" y="84"/>
                    <a:pt x="209" y="44"/>
                  </a:cubicBezTo>
                  <a:cubicBezTo>
                    <a:pt x="196" y="32"/>
                    <a:pt x="177" y="19"/>
                    <a:pt x="159" y="13"/>
                  </a:cubicBezTo>
                  <a:cubicBezTo>
                    <a:pt x="146" y="6"/>
                    <a:pt x="119" y="0"/>
                    <a:pt x="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a:off x="6568275" y="2723000"/>
              <a:ext cx="6775" cy="4500"/>
            </a:xfrm>
            <a:custGeom>
              <a:avLst/>
              <a:gdLst/>
              <a:ahLst/>
              <a:cxnLst/>
              <a:rect l="l" t="t" r="r" b="b"/>
              <a:pathLst>
                <a:path w="271" h="180" extrusionOk="0">
                  <a:moveTo>
                    <a:pt x="87" y="0"/>
                  </a:moveTo>
                  <a:cubicBezTo>
                    <a:pt x="50" y="0"/>
                    <a:pt x="2" y="9"/>
                    <a:pt x="6" y="41"/>
                  </a:cubicBezTo>
                  <a:cubicBezTo>
                    <a:pt x="6" y="60"/>
                    <a:pt x="0" y="85"/>
                    <a:pt x="0" y="104"/>
                  </a:cubicBezTo>
                  <a:cubicBezTo>
                    <a:pt x="8" y="157"/>
                    <a:pt x="66" y="179"/>
                    <a:pt x="124" y="179"/>
                  </a:cubicBezTo>
                  <a:cubicBezTo>
                    <a:pt x="197" y="179"/>
                    <a:pt x="271" y="144"/>
                    <a:pt x="246" y="92"/>
                  </a:cubicBezTo>
                  <a:cubicBezTo>
                    <a:pt x="221" y="29"/>
                    <a:pt x="170" y="29"/>
                    <a:pt x="120" y="3"/>
                  </a:cubicBezTo>
                  <a:cubicBezTo>
                    <a:pt x="113" y="2"/>
                    <a:pt x="101" y="0"/>
                    <a:pt x="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a:off x="6555025" y="2732100"/>
              <a:ext cx="9475" cy="4950"/>
            </a:xfrm>
            <a:custGeom>
              <a:avLst/>
              <a:gdLst/>
              <a:ahLst/>
              <a:cxnLst/>
              <a:rect l="l" t="t" r="r" b="b"/>
              <a:pathLst>
                <a:path w="379" h="198" extrusionOk="0">
                  <a:moveTo>
                    <a:pt x="170" y="0"/>
                  </a:moveTo>
                  <a:cubicBezTo>
                    <a:pt x="123" y="0"/>
                    <a:pt x="79" y="15"/>
                    <a:pt x="38" y="56"/>
                  </a:cubicBezTo>
                  <a:cubicBezTo>
                    <a:pt x="0" y="87"/>
                    <a:pt x="13" y="150"/>
                    <a:pt x="57" y="169"/>
                  </a:cubicBezTo>
                  <a:cubicBezTo>
                    <a:pt x="92" y="188"/>
                    <a:pt x="131" y="198"/>
                    <a:pt x="171" y="198"/>
                  </a:cubicBezTo>
                  <a:cubicBezTo>
                    <a:pt x="210" y="198"/>
                    <a:pt x="249" y="188"/>
                    <a:pt x="284" y="169"/>
                  </a:cubicBezTo>
                  <a:cubicBezTo>
                    <a:pt x="297" y="157"/>
                    <a:pt x="316" y="150"/>
                    <a:pt x="322" y="131"/>
                  </a:cubicBezTo>
                  <a:cubicBezTo>
                    <a:pt x="379" y="112"/>
                    <a:pt x="379" y="56"/>
                    <a:pt x="316" y="30"/>
                  </a:cubicBezTo>
                  <a:cubicBezTo>
                    <a:pt x="265" y="15"/>
                    <a:pt x="216" y="0"/>
                    <a:pt x="1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a:off x="6552350" y="2720500"/>
              <a:ext cx="6475" cy="3900"/>
            </a:xfrm>
            <a:custGeom>
              <a:avLst/>
              <a:gdLst/>
              <a:ahLst/>
              <a:cxnLst/>
              <a:rect l="l" t="t" r="r" b="b"/>
              <a:pathLst>
                <a:path w="259" h="156" extrusionOk="0">
                  <a:moveTo>
                    <a:pt x="110" y="1"/>
                  </a:moveTo>
                  <a:cubicBezTo>
                    <a:pt x="71" y="1"/>
                    <a:pt x="35" y="15"/>
                    <a:pt x="13" y="53"/>
                  </a:cubicBezTo>
                  <a:cubicBezTo>
                    <a:pt x="0" y="78"/>
                    <a:pt x="13" y="91"/>
                    <a:pt x="32" y="97"/>
                  </a:cubicBezTo>
                  <a:cubicBezTo>
                    <a:pt x="44" y="116"/>
                    <a:pt x="63" y="129"/>
                    <a:pt x="82" y="135"/>
                  </a:cubicBezTo>
                  <a:cubicBezTo>
                    <a:pt x="102" y="149"/>
                    <a:pt x="123" y="156"/>
                    <a:pt x="144" y="156"/>
                  </a:cubicBezTo>
                  <a:cubicBezTo>
                    <a:pt x="169" y="156"/>
                    <a:pt x="194" y="146"/>
                    <a:pt x="214" y="129"/>
                  </a:cubicBezTo>
                  <a:cubicBezTo>
                    <a:pt x="259" y="110"/>
                    <a:pt x="259" y="53"/>
                    <a:pt x="221" y="34"/>
                  </a:cubicBezTo>
                  <a:cubicBezTo>
                    <a:pt x="189" y="15"/>
                    <a:pt x="148" y="1"/>
                    <a:pt x="1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a:off x="6559700" y="2753150"/>
              <a:ext cx="4650" cy="3900"/>
            </a:xfrm>
            <a:custGeom>
              <a:avLst/>
              <a:gdLst/>
              <a:ahLst/>
              <a:cxnLst/>
              <a:rect l="l" t="t" r="r" b="b"/>
              <a:pathLst>
                <a:path w="186" h="156" extrusionOk="0">
                  <a:moveTo>
                    <a:pt x="89" y="0"/>
                  </a:moveTo>
                  <a:cubicBezTo>
                    <a:pt x="44" y="0"/>
                    <a:pt x="0" y="23"/>
                    <a:pt x="28" y="59"/>
                  </a:cubicBezTo>
                  <a:cubicBezTo>
                    <a:pt x="34" y="71"/>
                    <a:pt x="15" y="115"/>
                    <a:pt x="15" y="134"/>
                  </a:cubicBezTo>
                  <a:cubicBezTo>
                    <a:pt x="15" y="145"/>
                    <a:pt x="40" y="155"/>
                    <a:pt x="60" y="155"/>
                  </a:cubicBezTo>
                  <a:cubicBezTo>
                    <a:pt x="64" y="155"/>
                    <a:pt x="68" y="154"/>
                    <a:pt x="72" y="153"/>
                  </a:cubicBezTo>
                  <a:cubicBezTo>
                    <a:pt x="129" y="141"/>
                    <a:pt x="185" y="90"/>
                    <a:pt x="154" y="27"/>
                  </a:cubicBezTo>
                  <a:cubicBezTo>
                    <a:pt x="142" y="8"/>
                    <a:pt x="115" y="0"/>
                    <a:pt x="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a:off x="6458550" y="2932675"/>
              <a:ext cx="14100" cy="6400"/>
            </a:xfrm>
            <a:custGeom>
              <a:avLst/>
              <a:gdLst/>
              <a:ahLst/>
              <a:cxnLst/>
              <a:rect l="l" t="t" r="r" b="b"/>
              <a:pathLst>
                <a:path w="564" h="256" extrusionOk="0">
                  <a:moveTo>
                    <a:pt x="286" y="1"/>
                  </a:moveTo>
                  <a:cubicBezTo>
                    <a:pt x="235" y="1"/>
                    <a:pt x="187" y="10"/>
                    <a:pt x="157" y="30"/>
                  </a:cubicBezTo>
                  <a:lnTo>
                    <a:pt x="144" y="42"/>
                  </a:lnTo>
                  <a:cubicBezTo>
                    <a:pt x="1" y="146"/>
                    <a:pt x="170" y="255"/>
                    <a:pt x="319" y="255"/>
                  </a:cubicBezTo>
                  <a:cubicBezTo>
                    <a:pt x="379" y="255"/>
                    <a:pt x="435" y="237"/>
                    <a:pt x="466" y="194"/>
                  </a:cubicBezTo>
                  <a:cubicBezTo>
                    <a:pt x="472" y="187"/>
                    <a:pt x="472" y="187"/>
                    <a:pt x="472" y="181"/>
                  </a:cubicBezTo>
                  <a:cubicBezTo>
                    <a:pt x="563" y="63"/>
                    <a:pt x="416" y="1"/>
                    <a:pt x="2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a:off x="6434525" y="2958075"/>
              <a:ext cx="12350" cy="7700"/>
            </a:xfrm>
            <a:custGeom>
              <a:avLst/>
              <a:gdLst/>
              <a:ahLst/>
              <a:cxnLst/>
              <a:rect l="l" t="t" r="r" b="b"/>
              <a:pathLst>
                <a:path w="494" h="308" extrusionOk="0">
                  <a:moveTo>
                    <a:pt x="338" y="0"/>
                  </a:moveTo>
                  <a:cubicBezTo>
                    <a:pt x="311" y="0"/>
                    <a:pt x="284" y="7"/>
                    <a:pt x="267" y="17"/>
                  </a:cubicBezTo>
                  <a:cubicBezTo>
                    <a:pt x="197" y="61"/>
                    <a:pt x="84" y="99"/>
                    <a:pt x="46" y="174"/>
                  </a:cubicBezTo>
                  <a:cubicBezTo>
                    <a:pt x="1" y="281"/>
                    <a:pt x="157" y="308"/>
                    <a:pt x="240" y="308"/>
                  </a:cubicBezTo>
                  <a:cubicBezTo>
                    <a:pt x="250" y="308"/>
                    <a:pt x="259" y="307"/>
                    <a:pt x="267" y="307"/>
                  </a:cubicBezTo>
                  <a:cubicBezTo>
                    <a:pt x="418" y="300"/>
                    <a:pt x="494" y="187"/>
                    <a:pt x="437" y="48"/>
                  </a:cubicBezTo>
                  <a:cubicBezTo>
                    <a:pt x="422" y="14"/>
                    <a:pt x="379" y="0"/>
                    <a:pt x="3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a:off x="6435800" y="2939500"/>
              <a:ext cx="7600" cy="3875"/>
            </a:xfrm>
            <a:custGeom>
              <a:avLst/>
              <a:gdLst/>
              <a:ahLst/>
              <a:cxnLst/>
              <a:rect l="l" t="t" r="r" b="b"/>
              <a:pathLst>
                <a:path w="304" h="155" extrusionOk="0">
                  <a:moveTo>
                    <a:pt x="134" y="0"/>
                  </a:moveTo>
                  <a:cubicBezTo>
                    <a:pt x="72" y="0"/>
                    <a:pt x="0" y="23"/>
                    <a:pt x="14" y="91"/>
                  </a:cubicBezTo>
                  <a:cubicBezTo>
                    <a:pt x="14" y="91"/>
                    <a:pt x="14" y="97"/>
                    <a:pt x="14" y="97"/>
                  </a:cubicBezTo>
                  <a:cubicBezTo>
                    <a:pt x="14" y="141"/>
                    <a:pt x="65" y="154"/>
                    <a:pt x="109" y="154"/>
                  </a:cubicBezTo>
                  <a:cubicBezTo>
                    <a:pt x="129" y="154"/>
                    <a:pt x="147" y="152"/>
                    <a:pt x="159" y="148"/>
                  </a:cubicBezTo>
                  <a:lnTo>
                    <a:pt x="171" y="142"/>
                  </a:lnTo>
                  <a:cubicBezTo>
                    <a:pt x="247" y="129"/>
                    <a:pt x="304" y="47"/>
                    <a:pt x="197" y="9"/>
                  </a:cubicBezTo>
                  <a:cubicBezTo>
                    <a:pt x="181" y="4"/>
                    <a:pt x="158" y="0"/>
                    <a:pt x="1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a:off x="6474600" y="2903775"/>
              <a:ext cx="10275" cy="5050"/>
            </a:xfrm>
            <a:custGeom>
              <a:avLst/>
              <a:gdLst/>
              <a:ahLst/>
              <a:cxnLst/>
              <a:rect l="l" t="t" r="r" b="b"/>
              <a:pathLst>
                <a:path w="411" h="202" extrusionOk="0">
                  <a:moveTo>
                    <a:pt x="243" y="1"/>
                  </a:moveTo>
                  <a:cubicBezTo>
                    <a:pt x="194" y="1"/>
                    <a:pt x="147" y="16"/>
                    <a:pt x="133" y="57"/>
                  </a:cubicBezTo>
                  <a:cubicBezTo>
                    <a:pt x="127" y="76"/>
                    <a:pt x="121" y="107"/>
                    <a:pt x="89" y="114"/>
                  </a:cubicBezTo>
                  <a:cubicBezTo>
                    <a:pt x="1" y="133"/>
                    <a:pt x="32" y="202"/>
                    <a:pt x="108" y="202"/>
                  </a:cubicBezTo>
                  <a:cubicBezTo>
                    <a:pt x="184" y="196"/>
                    <a:pt x="253" y="177"/>
                    <a:pt x="322" y="145"/>
                  </a:cubicBezTo>
                  <a:cubicBezTo>
                    <a:pt x="379" y="126"/>
                    <a:pt x="411" y="63"/>
                    <a:pt x="348" y="25"/>
                  </a:cubicBezTo>
                  <a:cubicBezTo>
                    <a:pt x="325" y="11"/>
                    <a:pt x="283" y="1"/>
                    <a:pt x="2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a:off x="6451575" y="2944275"/>
              <a:ext cx="7125" cy="6225"/>
            </a:xfrm>
            <a:custGeom>
              <a:avLst/>
              <a:gdLst/>
              <a:ahLst/>
              <a:cxnLst/>
              <a:rect l="l" t="t" r="r" b="b"/>
              <a:pathLst>
                <a:path w="285" h="249" extrusionOk="0">
                  <a:moveTo>
                    <a:pt x="186" y="1"/>
                  </a:moveTo>
                  <a:cubicBezTo>
                    <a:pt x="149" y="1"/>
                    <a:pt x="109" y="15"/>
                    <a:pt x="95" y="39"/>
                  </a:cubicBezTo>
                  <a:cubicBezTo>
                    <a:pt x="70" y="89"/>
                    <a:pt x="45" y="102"/>
                    <a:pt x="20" y="133"/>
                  </a:cubicBezTo>
                  <a:cubicBezTo>
                    <a:pt x="1" y="171"/>
                    <a:pt x="32" y="196"/>
                    <a:pt x="58" y="215"/>
                  </a:cubicBezTo>
                  <a:cubicBezTo>
                    <a:pt x="83" y="237"/>
                    <a:pt x="114" y="248"/>
                    <a:pt x="145" y="248"/>
                  </a:cubicBezTo>
                  <a:cubicBezTo>
                    <a:pt x="169" y="248"/>
                    <a:pt x="193" y="242"/>
                    <a:pt x="215" y="228"/>
                  </a:cubicBezTo>
                  <a:cubicBezTo>
                    <a:pt x="247" y="222"/>
                    <a:pt x="278" y="196"/>
                    <a:pt x="285" y="159"/>
                  </a:cubicBezTo>
                  <a:cubicBezTo>
                    <a:pt x="285" y="121"/>
                    <a:pt x="272" y="77"/>
                    <a:pt x="259" y="39"/>
                  </a:cubicBezTo>
                  <a:cubicBezTo>
                    <a:pt x="251" y="12"/>
                    <a:pt x="219" y="1"/>
                    <a:pt x="1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a:off x="6457575" y="2962125"/>
              <a:ext cx="5000" cy="3075"/>
            </a:xfrm>
            <a:custGeom>
              <a:avLst/>
              <a:gdLst/>
              <a:ahLst/>
              <a:cxnLst/>
              <a:rect l="l" t="t" r="r" b="b"/>
              <a:pathLst>
                <a:path w="200" h="123" extrusionOk="0">
                  <a:moveTo>
                    <a:pt x="102" y="0"/>
                  </a:moveTo>
                  <a:cubicBezTo>
                    <a:pt x="85" y="0"/>
                    <a:pt x="71" y="2"/>
                    <a:pt x="64" y="6"/>
                  </a:cubicBezTo>
                  <a:cubicBezTo>
                    <a:pt x="45" y="19"/>
                    <a:pt x="32" y="31"/>
                    <a:pt x="19" y="44"/>
                  </a:cubicBezTo>
                  <a:cubicBezTo>
                    <a:pt x="7" y="56"/>
                    <a:pt x="1" y="69"/>
                    <a:pt x="7" y="82"/>
                  </a:cubicBezTo>
                  <a:lnTo>
                    <a:pt x="7" y="101"/>
                  </a:lnTo>
                  <a:cubicBezTo>
                    <a:pt x="3" y="117"/>
                    <a:pt x="26" y="123"/>
                    <a:pt x="47" y="123"/>
                  </a:cubicBezTo>
                  <a:cubicBezTo>
                    <a:pt x="57" y="123"/>
                    <a:pt x="66" y="122"/>
                    <a:pt x="70" y="119"/>
                  </a:cubicBezTo>
                  <a:cubicBezTo>
                    <a:pt x="120" y="101"/>
                    <a:pt x="146" y="101"/>
                    <a:pt x="177" y="50"/>
                  </a:cubicBezTo>
                  <a:cubicBezTo>
                    <a:pt x="200" y="14"/>
                    <a:pt x="144" y="0"/>
                    <a:pt x="1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a:off x="6432675" y="2978975"/>
              <a:ext cx="5750" cy="4500"/>
            </a:xfrm>
            <a:custGeom>
              <a:avLst/>
              <a:gdLst/>
              <a:ahLst/>
              <a:cxnLst/>
              <a:rect l="l" t="t" r="r" b="b"/>
              <a:pathLst>
                <a:path w="230" h="180" extrusionOk="0">
                  <a:moveTo>
                    <a:pt x="135" y="0"/>
                  </a:moveTo>
                  <a:cubicBezTo>
                    <a:pt x="105" y="0"/>
                    <a:pt x="77" y="10"/>
                    <a:pt x="69" y="32"/>
                  </a:cubicBezTo>
                  <a:cubicBezTo>
                    <a:pt x="57" y="70"/>
                    <a:pt x="38" y="101"/>
                    <a:pt x="13" y="127"/>
                  </a:cubicBezTo>
                  <a:cubicBezTo>
                    <a:pt x="0" y="139"/>
                    <a:pt x="6" y="152"/>
                    <a:pt x="19" y="158"/>
                  </a:cubicBezTo>
                  <a:cubicBezTo>
                    <a:pt x="46" y="173"/>
                    <a:pt x="76" y="180"/>
                    <a:pt x="103" y="180"/>
                  </a:cubicBezTo>
                  <a:cubicBezTo>
                    <a:pt x="172" y="180"/>
                    <a:pt x="230" y="136"/>
                    <a:pt x="221" y="51"/>
                  </a:cubicBezTo>
                  <a:cubicBezTo>
                    <a:pt x="217" y="18"/>
                    <a:pt x="174" y="0"/>
                    <a:pt x="1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a:off x="6414700" y="2990800"/>
              <a:ext cx="6475" cy="3100"/>
            </a:xfrm>
            <a:custGeom>
              <a:avLst/>
              <a:gdLst/>
              <a:ahLst/>
              <a:cxnLst/>
              <a:rect l="l" t="t" r="r" b="b"/>
              <a:pathLst>
                <a:path w="259" h="124" extrusionOk="0">
                  <a:moveTo>
                    <a:pt x="177" y="1"/>
                  </a:moveTo>
                  <a:cubicBezTo>
                    <a:pt x="151" y="7"/>
                    <a:pt x="120" y="7"/>
                    <a:pt x="114" y="13"/>
                  </a:cubicBezTo>
                  <a:lnTo>
                    <a:pt x="101" y="13"/>
                  </a:lnTo>
                  <a:lnTo>
                    <a:pt x="76" y="26"/>
                  </a:lnTo>
                  <a:cubicBezTo>
                    <a:pt x="0" y="45"/>
                    <a:pt x="38" y="108"/>
                    <a:pt x="95" y="120"/>
                  </a:cubicBezTo>
                  <a:cubicBezTo>
                    <a:pt x="109" y="122"/>
                    <a:pt x="124" y="124"/>
                    <a:pt x="139" y="124"/>
                  </a:cubicBezTo>
                  <a:cubicBezTo>
                    <a:pt x="168" y="124"/>
                    <a:pt x="198" y="118"/>
                    <a:pt x="227" y="101"/>
                  </a:cubicBezTo>
                  <a:cubicBezTo>
                    <a:pt x="246" y="95"/>
                    <a:pt x="259" y="70"/>
                    <a:pt x="252" y="45"/>
                  </a:cubicBezTo>
                  <a:cubicBezTo>
                    <a:pt x="252" y="38"/>
                    <a:pt x="246" y="38"/>
                    <a:pt x="246" y="32"/>
                  </a:cubicBezTo>
                  <a:cubicBezTo>
                    <a:pt x="240" y="7"/>
                    <a:pt x="202" y="1"/>
                    <a:pt x="1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a:off x="6418950" y="2990800"/>
              <a:ext cx="500" cy="25"/>
            </a:xfrm>
            <a:custGeom>
              <a:avLst/>
              <a:gdLst/>
              <a:ahLst/>
              <a:cxnLst/>
              <a:rect l="l" t="t" r="r" b="b"/>
              <a:pathLst>
                <a:path w="20" h="1" extrusionOk="0">
                  <a:moveTo>
                    <a:pt x="0" y="1"/>
                  </a:moveTo>
                  <a:lnTo>
                    <a:pt x="7" y="1"/>
                  </a:lnTo>
                  <a:cubicBezTo>
                    <a:pt x="13" y="1"/>
                    <a:pt x="19"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a:off x="6391200" y="2994300"/>
              <a:ext cx="8200" cy="4075"/>
            </a:xfrm>
            <a:custGeom>
              <a:avLst/>
              <a:gdLst/>
              <a:ahLst/>
              <a:cxnLst/>
              <a:rect l="l" t="t" r="r" b="b"/>
              <a:pathLst>
                <a:path w="328" h="163" extrusionOk="0">
                  <a:moveTo>
                    <a:pt x="158" y="1"/>
                  </a:moveTo>
                  <a:cubicBezTo>
                    <a:pt x="137" y="1"/>
                    <a:pt x="119" y="3"/>
                    <a:pt x="108" y="6"/>
                  </a:cubicBezTo>
                  <a:cubicBezTo>
                    <a:pt x="0" y="43"/>
                    <a:pt x="44" y="132"/>
                    <a:pt x="126" y="151"/>
                  </a:cubicBezTo>
                  <a:cubicBezTo>
                    <a:pt x="140" y="157"/>
                    <a:pt x="172" y="163"/>
                    <a:pt x="205" y="163"/>
                  </a:cubicBezTo>
                  <a:cubicBezTo>
                    <a:pt x="264" y="163"/>
                    <a:pt x="327" y="146"/>
                    <a:pt x="303" y="94"/>
                  </a:cubicBezTo>
                  <a:cubicBezTo>
                    <a:pt x="318" y="21"/>
                    <a:pt x="225" y="1"/>
                    <a:pt x="1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a:off x="6410900" y="2971725"/>
              <a:ext cx="6175" cy="4200"/>
            </a:xfrm>
            <a:custGeom>
              <a:avLst/>
              <a:gdLst/>
              <a:ahLst/>
              <a:cxnLst/>
              <a:rect l="l" t="t" r="r" b="b"/>
              <a:pathLst>
                <a:path w="247" h="168" extrusionOk="0">
                  <a:moveTo>
                    <a:pt x="146" y="0"/>
                  </a:moveTo>
                  <a:cubicBezTo>
                    <a:pt x="70" y="13"/>
                    <a:pt x="1" y="45"/>
                    <a:pt x="1" y="127"/>
                  </a:cubicBezTo>
                  <a:cubicBezTo>
                    <a:pt x="1" y="159"/>
                    <a:pt x="37" y="167"/>
                    <a:pt x="67" y="167"/>
                  </a:cubicBezTo>
                  <a:cubicBezTo>
                    <a:pt x="78" y="167"/>
                    <a:pt x="88" y="166"/>
                    <a:pt x="95" y="164"/>
                  </a:cubicBezTo>
                  <a:cubicBezTo>
                    <a:pt x="165" y="139"/>
                    <a:pt x="247" y="114"/>
                    <a:pt x="215" y="26"/>
                  </a:cubicBezTo>
                  <a:cubicBezTo>
                    <a:pt x="209" y="7"/>
                    <a:pt x="165" y="0"/>
                    <a:pt x="1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a:off x="6417375" y="2980050"/>
              <a:ext cx="6450" cy="3350"/>
            </a:xfrm>
            <a:custGeom>
              <a:avLst/>
              <a:gdLst/>
              <a:ahLst/>
              <a:cxnLst/>
              <a:rect l="l" t="t" r="r" b="b"/>
              <a:pathLst>
                <a:path w="258" h="134" extrusionOk="0">
                  <a:moveTo>
                    <a:pt x="106" y="1"/>
                  </a:moveTo>
                  <a:cubicBezTo>
                    <a:pt x="76" y="1"/>
                    <a:pt x="48" y="8"/>
                    <a:pt x="32" y="27"/>
                  </a:cubicBezTo>
                  <a:lnTo>
                    <a:pt x="19" y="39"/>
                  </a:lnTo>
                  <a:cubicBezTo>
                    <a:pt x="0" y="58"/>
                    <a:pt x="0" y="84"/>
                    <a:pt x="19" y="103"/>
                  </a:cubicBezTo>
                  <a:cubicBezTo>
                    <a:pt x="37" y="125"/>
                    <a:pt x="62" y="134"/>
                    <a:pt x="89" y="134"/>
                  </a:cubicBezTo>
                  <a:cubicBezTo>
                    <a:pt x="131" y="134"/>
                    <a:pt x="178" y="113"/>
                    <a:pt x="208" y="90"/>
                  </a:cubicBezTo>
                  <a:cubicBezTo>
                    <a:pt x="257" y="45"/>
                    <a:pt x="177" y="1"/>
                    <a:pt x="1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a:off x="6416475" y="2957650"/>
              <a:ext cx="5975" cy="3300"/>
            </a:xfrm>
            <a:custGeom>
              <a:avLst/>
              <a:gdLst/>
              <a:ahLst/>
              <a:cxnLst/>
              <a:rect l="l" t="t" r="r" b="b"/>
              <a:pathLst>
                <a:path w="239" h="132" extrusionOk="0">
                  <a:moveTo>
                    <a:pt x="105" y="0"/>
                  </a:moveTo>
                  <a:cubicBezTo>
                    <a:pt x="83" y="0"/>
                    <a:pt x="64" y="3"/>
                    <a:pt x="55" y="8"/>
                  </a:cubicBezTo>
                  <a:cubicBezTo>
                    <a:pt x="17" y="34"/>
                    <a:pt x="17" y="46"/>
                    <a:pt x="5" y="90"/>
                  </a:cubicBezTo>
                  <a:cubicBezTo>
                    <a:pt x="0" y="122"/>
                    <a:pt x="45" y="131"/>
                    <a:pt x="78" y="131"/>
                  </a:cubicBezTo>
                  <a:cubicBezTo>
                    <a:pt x="90" y="131"/>
                    <a:pt x="100" y="130"/>
                    <a:pt x="106" y="128"/>
                  </a:cubicBezTo>
                  <a:cubicBezTo>
                    <a:pt x="150" y="109"/>
                    <a:pt x="181" y="103"/>
                    <a:pt x="207" y="65"/>
                  </a:cubicBezTo>
                  <a:cubicBezTo>
                    <a:pt x="238" y="20"/>
                    <a:pt x="162" y="0"/>
                    <a:pt x="1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
            <p:cNvSpPr/>
            <p:nvPr/>
          </p:nvSpPr>
          <p:spPr>
            <a:xfrm>
              <a:off x="6394350" y="2968375"/>
              <a:ext cx="7275" cy="3900"/>
            </a:xfrm>
            <a:custGeom>
              <a:avLst/>
              <a:gdLst/>
              <a:ahLst/>
              <a:cxnLst/>
              <a:rect l="l" t="t" r="r" b="b"/>
              <a:pathLst>
                <a:path w="291" h="156" extrusionOk="0">
                  <a:moveTo>
                    <a:pt x="160" y="0"/>
                  </a:moveTo>
                  <a:cubicBezTo>
                    <a:pt x="128" y="0"/>
                    <a:pt x="97" y="6"/>
                    <a:pt x="82" y="15"/>
                  </a:cubicBezTo>
                  <a:cubicBezTo>
                    <a:pt x="57" y="21"/>
                    <a:pt x="38" y="40"/>
                    <a:pt x="26" y="65"/>
                  </a:cubicBezTo>
                  <a:cubicBezTo>
                    <a:pt x="0" y="128"/>
                    <a:pt x="89" y="153"/>
                    <a:pt x="133" y="153"/>
                  </a:cubicBezTo>
                  <a:lnTo>
                    <a:pt x="139" y="153"/>
                  </a:lnTo>
                  <a:cubicBezTo>
                    <a:pt x="144" y="155"/>
                    <a:pt x="150" y="156"/>
                    <a:pt x="156" y="156"/>
                  </a:cubicBezTo>
                  <a:cubicBezTo>
                    <a:pt x="175" y="156"/>
                    <a:pt x="199" y="149"/>
                    <a:pt x="209" y="134"/>
                  </a:cubicBezTo>
                  <a:cubicBezTo>
                    <a:pt x="209" y="128"/>
                    <a:pt x="253" y="103"/>
                    <a:pt x="265" y="84"/>
                  </a:cubicBezTo>
                  <a:cubicBezTo>
                    <a:pt x="290" y="22"/>
                    <a:pt x="222" y="0"/>
                    <a:pt x="1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
            <p:cNvSpPr/>
            <p:nvPr/>
          </p:nvSpPr>
          <p:spPr>
            <a:xfrm>
              <a:off x="6367850" y="3005000"/>
              <a:ext cx="8550" cy="4425"/>
            </a:xfrm>
            <a:custGeom>
              <a:avLst/>
              <a:gdLst/>
              <a:ahLst/>
              <a:cxnLst/>
              <a:rect l="l" t="t" r="r" b="b"/>
              <a:pathLst>
                <a:path w="342" h="177" extrusionOk="0">
                  <a:moveTo>
                    <a:pt x="173" y="1"/>
                  </a:moveTo>
                  <a:cubicBezTo>
                    <a:pt x="145" y="1"/>
                    <a:pt x="117" y="10"/>
                    <a:pt x="108" y="32"/>
                  </a:cubicBezTo>
                  <a:cubicBezTo>
                    <a:pt x="108" y="44"/>
                    <a:pt x="108" y="51"/>
                    <a:pt x="95" y="57"/>
                  </a:cubicBezTo>
                  <a:cubicBezTo>
                    <a:pt x="1" y="107"/>
                    <a:pt x="114" y="177"/>
                    <a:pt x="171" y="177"/>
                  </a:cubicBezTo>
                  <a:cubicBezTo>
                    <a:pt x="234" y="177"/>
                    <a:pt x="341" y="114"/>
                    <a:pt x="253" y="57"/>
                  </a:cubicBezTo>
                  <a:cubicBezTo>
                    <a:pt x="241" y="51"/>
                    <a:pt x="241" y="44"/>
                    <a:pt x="241" y="32"/>
                  </a:cubicBezTo>
                  <a:cubicBezTo>
                    <a:pt x="234" y="12"/>
                    <a:pt x="204" y="1"/>
                    <a:pt x="1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a:off x="6149650" y="3004825"/>
              <a:ext cx="13250" cy="6825"/>
            </a:xfrm>
            <a:custGeom>
              <a:avLst/>
              <a:gdLst/>
              <a:ahLst/>
              <a:cxnLst/>
              <a:rect l="l" t="t" r="r" b="b"/>
              <a:pathLst>
                <a:path w="530" h="273" extrusionOk="0">
                  <a:moveTo>
                    <a:pt x="261" y="1"/>
                  </a:moveTo>
                  <a:cubicBezTo>
                    <a:pt x="226" y="1"/>
                    <a:pt x="191" y="7"/>
                    <a:pt x="158" y="20"/>
                  </a:cubicBezTo>
                  <a:cubicBezTo>
                    <a:pt x="82" y="45"/>
                    <a:pt x="0" y="127"/>
                    <a:pt x="76" y="203"/>
                  </a:cubicBezTo>
                  <a:cubicBezTo>
                    <a:pt x="130" y="248"/>
                    <a:pt x="200" y="272"/>
                    <a:pt x="271" y="272"/>
                  </a:cubicBezTo>
                  <a:cubicBezTo>
                    <a:pt x="308" y="272"/>
                    <a:pt x="344" y="266"/>
                    <a:pt x="378" y="253"/>
                  </a:cubicBezTo>
                  <a:cubicBezTo>
                    <a:pt x="448" y="228"/>
                    <a:pt x="530" y="152"/>
                    <a:pt x="460" y="77"/>
                  </a:cubicBezTo>
                  <a:cubicBezTo>
                    <a:pt x="402" y="26"/>
                    <a:pt x="331" y="1"/>
                    <a:pt x="2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a:off x="6143650" y="3015700"/>
              <a:ext cx="8350" cy="5800"/>
            </a:xfrm>
            <a:custGeom>
              <a:avLst/>
              <a:gdLst/>
              <a:ahLst/>
              <a:cxnLst/>
              <a:rect l="l" t="t" r="r" b="b"/>
              <a:pathLst>
                <a:path w="334" h="232" extrusionOk="0">
                  <a:moveTo>
                    <a:pt x="193" y="1"/>
                  </a:moveTo>
                  <a:cubicBezTo>
                    <a:pt x="162" y="1"/>
                    <a:pt x="134" y="6"/>
                    <a:pt x="120" y="14"/>
                  </a:cubicBezTo>
                  <a:lnTo>
                    <a:pt x="95" y="20"/>
                  </a:lnTo>
                  <a:cubicBezTo>
                    <a:pt x="70" y="26"/>
                    <a:pt x="51" y="45"/>
                    <a:pt x="32" y="64"/>
                  </a:cubicBezTo>
                  <a:cubicBezTo>
                    <a:pt x="7" y="89"/>
                    <a:pt x="0" y="127"/>
                    <a:pt x="13" y="165"/>
                  </a:cubicBezTo>
                  <a:cubicBezTo>
                    <a:pt x="25" y="209"/>
                    <a:pt x="88" y="232"/>
                    <a:pt x="152" y="232"/>
                  </a:cubicBezTo>
                  <a:cubicBezTo>
                    <a:pt x="224" y="232"/>
                    <a:pt x="297" y="203"/>
                    <a:pt x="297" y="146"/>
                  </a:cubicBezTo>
                  <a:cubicBezTo>
                    <a:pt x="297" y="135"/>
                    <a:pt x="311" y="80"/>
                    <a:pt x="306" y="80"/>
                  </a:cubicBezTo>
                  <a:lnTo>
                    <a:pt x="306" y="80"/>
                  </a:lnTo>
                  <a:cubicBezTo>
                    <a:pt x="306" y="80"/>
                    <a:pt x="305" y="81"/>
                    <a:pt x="303" y="83"/>
                  </a:cubicBezTo>
                  <a:cubicBezTo>
                    <a:pt x="333" y="23"/>
                    <a:pt x="258" y="1"/>
                    <a:pt x="1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a:off x="6165100" y="3034075"/>
              <a:ext cx="9200" cy="3750"/>
            </a:xfrm>
            <a:custGeom>
              <a:avLst/>
              <a:gdLst/>
              <a:ahLst/>
              <a:cxnLst/>
              <a:rect l="l" t="t" r="r" b="b"/>
              <a:pathLst>
                <a:path w="368" h="150" extrusionOk="0">
                  <a:moveTo>
                    <a:pt x="195" y="1"/>
                  </a:moveTo>
                  <a:cubicBezTo>
                    <a:pt x="101" y="1"/>
                    <a:pt x="1" y="49"/>
                    <a:pt x="69" y="117"/>
                  </a:cubicBezTo>
                  <a:cubicBezTo>
                    <a:pt x="92" y="140"/>
                    <a:pt x="133" y="150"/>
                    <a:pt x="176" y="150"/>
                  </a:cubicBezTo>
                  <a:cubicBezTo>
                    <a:pt x="268" y="150"/>
                    <a:pt x="367" y="104"/>
                    <a:pt x="303" y="35"/>
                  </a:cubicBezTo>
                  <a:cubicBezTo>
                    <a:pt x="281" y="11"/>
                    <a:pt x="238" y="1"/>
                    <a:pt x="1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a:off x="6169050" y="3022450"/>
              <a:ext cx="6775" cy="3600"/>
            </a:xfrm>
            <a:custGeom>
              <a:avLst/>
              <a:gdLst/>
              <a:ahLst/>
              <a:cxnLst/>
              <a:rect l="l" t="t" r="r" b="b"/>
              <a:pathLst>
                <a:path w="271" h="144" extrusionOk="0">
                  <a:moveTo>
                    <a:pt x="130" y="1"/>
                  </a:moveTo>
                  <a:cubicBezTo>
                    <a:pt x="71" y="1"/>
                    <a:pt x="0" y="23"/>
                    <a:pt x="19" y="84"/>
                  </a:cubicBezTo>
                  <a:cubicBezTo>
                    <a:pt x="19" y="84"/>
                    <a:pt x="19" y="91"/>
                    <a:pt x="19" y="91"/>
                  </a:cubicBezTo>
                  <a:cubicBezTo>
                    <a:pt x="9" y="133"/>
                    <a:pt x="67" y="144"/>
                    <a:pt x="110" y="144"/>
                  </a:cubicBezTo>
                  <a:cubicBezTo>
                    <a:pt x="124" y="144"/>
                    <a:pt x="137" y="143"/>
                    <a:pt x="145" y="141"/>
                  </a:cubicBezTo>
                  <a:lnTo>
                    <a:pt x="157" y="135"/>
                  </a:lnTo>
                  <a:cubicBezTo>
                    <a:pt x="227" y="122"/>
                    <a:pt x="271" y="46"/>
                    <a:pt x="183" y="9"/>
                  </a:cubicBezTo>
                  <a:cubicBezTo>
                    <a:pt x="170" y="4"/>
                    <a:pt x="151" y="1"/>
                    <a:pt x="1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a:off x="6198850" y="3029900"/>
              <a:ext cx="5200" cy="3025"/>
            </a:xfrm>
            <a:custGeom>
              <a:avLst/>
              <a:gdLst/>
              <a:ahLst/>
              <a:cxnLst/>
              <a:rect l="l" t="t" r="r" b="b"/>
              <a:pathLst>
                <a:path w="208" h="121" extrusionOk="0">
                  <a:moveTo>
                    <a:pt x="70" y="0"/>
                  </a:moveTo>
                  <a:cubicBezTo>
                    <a:pt x="36" y="0"/>
                    <a:pt x="1" y="13"/>
                    <a:pt x="12" y="51"/>
                  </a:cubicBezTo>
                  <a:cubicBezTo>
                    <a:pt x="12" y="57"/>
                    <a:pt x="12" y="57"/>
                    <a:pt x="12" y="64"/>
                  </a:cubicBezTo>
                  <a:cubicBezTo>
                    <a:pt x="12" y="107"/>
                    <a:pt x="58" y="121"/>
                    <a:pt x="98" y="121"/>
                  </a:cubicBezTo>
                  <a:cubicBezTo>
                    <a:pt x="116" y="121"/>
                    <a:pt x="133" y="118"/>
                    <a:pt x="145" y="114"/>
                  </a:cubicBezTo>
                  <a:cubicBezTo>
                    <a:pt x="202" y="95"/>
                    <a:pt x="208" y="45"/>
                    <a:pt x="151" y="20"/>
                  </a:cubicBezTo>
                  <a:cubicBezTo>
                    <a:pt x="145" y="20"/>
                    <a:pt x="132" y="13"/>
                    <a:pt x="126" y="13"/>
                  </a:cubicBezTo>
                  <a:cubicBezTo>
                    <a:pt x="116" y="6"/>
                    <a:pt x="93" y="0"/>
                    <a:pt x="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a:off x="6195400" y="3047200"/>
              <a:ext cx="6300" cy="3050"/>
            </a:xfrm>
            <a:custGeom>
              <a:avLst/>
              <a:gdLst/>
              <a:ahLst/>
              <a:cxnLst/>
              <a:rect l="l" t="t" r="r" b="b"/>
              <a:pathLst>
                <a:path w="252" h="122" extrusionOk="0">
                  <a:moveTo>
                    <a:pt x="128" y="1"/>
                  </a:moveTo>
                  <a:cubicBezTo>
                    <a:pt x="108" y="1"/>
                    <a:pt x="90" y="3"/>
                    <a:pt x="81" y="9"/>
                  </a:cubicBezTo>
                  <a:cubicBezTo>
                    <a:pt x="62" y="21"/>
                    <a:pt x="43" y="40"/>
                    <a:pt x="31" y="59"/>
                  </a:cubicBezTo>
                  <a:cubicBezTo>
                    <a:pt x="0" y="102"/>
                    <a:pt x="64" y="122"/>
                    <a:pt x="118" y="122"/>
                  </a:cubicBezTo>
                  <a:cubicBezTo>
                    <a:pt x="143" y="122"/>
                    <a:pt x="166" y="118"/>
                    <a:pt x="176" y="110"/>
                  </a:cubicBezTo>
                  <a:cubicBezTo>
                    <a:pt x="195" y="97"/>
                    <a:pt x="207" y="84"/>
                    <a:pt x="220" y="65"/>
                  </a:cubicBezTo>
                  <a:cubicBezTo>
                    <a:pt x="252" y="20"/>
                    <a:pt x="181" y="1"/>
                    <a:pt x="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a:off x="6156250" y="2985150"/>
              <a:ext cx="9750" cy="4825"/>
            </a:xfrm>
            <a:custGeom>
              <a:avLst/>
              <a:gdLst/>
              <a:ahLst/>
              <a:cxnLst/>
              <a:rect l="l" t="t" r="r" b="b"/>
              <a:pathLst>
                <a:path w="390" h="193" extrusionOk="0">
                  <a:moveTo>
                    <a:pt x="236" y="0"/>
                  </a:moveTo>
                  <a:cubicBezTo>
                    <a:pt x="188" y="0"/>
                    <a:pt x="141" y="10"/>
                    <a:pt x="114" y="25"/>
                  </a:cubicBezTo>
                  <a:cubicBezTo>
                    <a:pt x="1" y="88"/>
                    <a:pt x="114" y="170"/>
                    <a:pt x="190" y="182"/>
                  </a:cubicBezTo>
                  <a:cubicBezTo>
                    <a:pt x="206" y="189"/>
                    <a:pt x="233" y="193"/>
                    <a:pt x="262" y="193"/>
                  </a:cubicBezTo>
                  <a:cubicBezTo>
                    <a:pt x="322" y="193"/>
                    <a:pt x="390" y="175"/>
                    <a:pt x="386" y="119"/>
                  </a:cubicBezTo>
                  <a:cubicBezTo>
                    <a:pt x="386" y="113"/>
                    <a:pt x="386" y="100"/>
                    <a:pt x="386" y="94"/>
                  </a:cubicBezTo>
                  <a:cubicBezTo>
                    <a:pt x="386" y="25"/>
                    <a:pt x="310" y="0"/>
                    <a:pt x="2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a:off x="6130875" y="2997200"/>
              <a:ext cx="12175" cy="6575"/>
            </a:xfrm>
            <a:custGeom>
              <a:avLst/>
              <a:gdLst/>
              <a:ahLst/>
              <a:cxnLst/>
              <a:rect l="l" t="t" r="r" b="b"/>
              <a:pathLst>
                <a:path w="487" h="263" extrusionOk="0">
                  <a:moveTo>
                    <a:pt x="232" y="1"/>
                  </a:moveTo>
                  <a:cubicBezTo>
                    <a:pt x="157" y="1"/>
                    <a:pt x="81" y="26"/>
                    <a:pt x="45" y="91"/>
                  </a:cubicBezTo>
                  <a:lnTo>
                    <a:pt x="32" y="104"/>
                  </a:lnTo>
                  <a:cubicBezTo>
                    <a:pt x="0" y="167"/>
                    <a:pt x="76" y="224"/>
                    <a:pt x="127" y="243"/>
                  </a:cubicBezTo>
                  <a:cubicBezTo>
                    <a:pt x="159" y="256"/>
                    <a:pt x="196" y="263"/>
                    <a:pt x="232" y="263"/>
                  </a:cubicBezTo>
                  <a:cubicBezTo>
                    <a:pt x="281" y="263"/>
                    <a:pt x="330" y="252"/>
                    <a:pt x="373" y="230"/>
                  </a:cubicBezTo>
                  <a:lnTo>
                    <a:pt x="392" y="218"/>
                  </a:lnTo>
                  <a:cubicBezTo>
                    <a:pt x="486" y="154"/>
                    <a:pt x="448" y="54"/>
                    <a:pt x="347" y="22"/>
                  </a:cubicBezTo>
                  <a:cubicBezTo>
                    <a:pt x="314" y="9"/>
                    <a:pt x="273" y="1"/>
                    <a:pt x="2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a:off x="6122825" y="3005250"/>
              <a:ext cx="6825" cy="4200"/>
            </a:xfrm>
            <a:custGeom>
              <a:avLst/>
              <a:gdLst/>
              <a:ahLst/>
              <a:cxnLst/>
              <a:rect l="l" t="t" r="r" b="b"/>
              <a:pathLst>
                <a:path w="273" h="168" extrusionOk="0">
                  <a:moveTo>
                    <a:pt x="131" y="0"/>
                  </a:moveTo>
                  <a:cubicBezTo>
                    <a:pt x="113" y="0"/>
                    <a:pt x="95" y="3"/>
                    <a:pt x="77" y="9"/>
                  </a:cubicBezTo>
                  <a:cubicBezTo>
                    <a:pt x="39" y="22"/>
                    <a:pt x="1" y="60"/>
                    <a:pt x="32" y="104"/>
                  </a:cubicBezTo>
                  <a:cubicBezTo>
                    <a:pt x="64" y="129"/>
                    <a:pt x="102" y="148"/>
                    <a:pt x="140" y="160"/>
                  </a:cubicBezTo>
                  <a:cubicBezTo>
                    <a:pt x="148" y="164"/>
                    <a:pt x="164" y="167"/>
                    <a:pt x="182" y="167"/>
                  </a:cubicBezTo>
                  <a:cubicBezTo>
                    <a:pt x="221" y="167"/>
                    <a:pt x="268" y="155"/>
                    <a:pt x="259" y="116"/>
                  </a:cubicBezTo>
                  <a:lnTo>
                    <a:pt x="259" y="104"/>
                  </a:lnTo>
                  <a:cubicBezTo>
                    <a:pt x="272" y="85"/>
                    <a:pt x="266" y="66"/>
                    <a:pt x="253" y="47"/>
                  </a:cubicBezTo>
                  <a:lnTo>
                    <a:pt x="234" y="34"/>
                  </a:lnTo>
                  <a:cubicBezTo>
                    <a:pt x="204" y="13"/>
                    <a:pt x="168" y="0"/>
                    <a:pt x="1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a:off x="6125825" y="2979925"/>
              <a:ext cx="8550" cy="5750"/>
            </a:xfrm>
            <a:custGeom>
              <a:avLst/>
              <a:gdLst/>
              <a:ahLst/>
              <a:cxnLst/>
              <a:rect l="l" t="t" r="r" b="b"/>
              <a:pathLst>
                <a:path w="342" h="230" extrusionOk="0">
                  <a:moveTo>
                    <a:pt x="176" y="0"/>
                  </a:moveTo>
                  <a:cubicBezTo>
                    <a:pt x="132" y="0"/>
                    <a:pt x="88" y="14"/>
                    <a:pt x="51" y="44"/>
                  </a:cubicBezTo>
                  <a:cubicBezTo>
                    <a:pt x="1" y="95"/>
                    <a:pt x="20" y="133"/>
                    <a:pt x="51" y="190"/>
                  </a:cubicBezTo>
                  <a:cubicBezTo>
                    <a:pt x="73" y="215"/>
                    <a:pt x="105" y="230"/>
                    <a:pt x="137" y="230"/>
                  </a:cubicBezTo>
                  <a:cubicBezTo>
                    <a:pt x="162" y="230"/>
                    <a:pt x="187" y="221"/>
                    <a:pt x="209" y="202"/>
                  </a:cubicBezTo>
                  <a:cubicBezTo>
                    <a:pt x="228" y="183"/>
                    <a:pt x="253" y="164"/>
                    <a:pt x="284" y="158"/>
                  </a:cubicBezTo>
                  <a:cubicBezTo>
                    <a:pt x="341" y="133"/>
                    <a:pt x="341" y="57"/>
                    <a:pt x="291" y="32"/>
                  </a:cubicBezTo>
                  <a:cubicBezTo>
                    <a:pt x="255" y="11"/>
                    <a:pt x="216" y="0"/>
                    <a:pt x="1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a:off x="6155150" y="2958775"/>
              <a:ext cx="7275" cy="4375"/>
            </a:xfrm>
            <a:custGeom>
              <a:avLst/>
              <a:gdLst/>
              <a:ahLst/>
              <a:cxnLst/>
              <a:rect l="l" t="t" r="r" b="b"/>
              <a:pathLst>
                <a:path w="291" h="175" extrusionOk="0">
                  <a:moveTo>
                    <a:pt x="161" y="1"/>
                  </a:moveTo>
                  <a:cubicBezTo>
                    <a:pt x="146" y="1"/>
                    <a:pt x="130" y="3"/>
                    <a:pt x="114" y="8"/>
                  </a:cubicBezTo>
                  <a:cubicBezTo>
                    <a:pt x="45" y="20"/>
                    <a:pt x="1" y="83"/>
                    <a:pt x="20" y="146"/>
                  </a:cubicBezTo>
                  <a:cubicBezTo>
                    <a:pt x="20" y="168"/>
                    <a:pt x="41" y="175"/>
                    <a:pt x="60" y="175"/>
                  </a:cubicBezTo>
                  <a:cubicBezTo>
                    <a:pt x="69" y="175"/>
                    <a:pt x="77" y="173"/>
                    <a:pt x="83" y="171"/>
                  </a:cubicBezTo>
                  <a:cubicBezTo>
                    <a:pt x="146" y="165"/>
                    <a:pt x="209" y="140"/>
                    <a:pt x="266" y="102"/>
                  </a:cubicBezTo>
                  <a:cubicBezTo>
                    <a:pt x="291" y="77"/>
                    <a:pt x="278" y="39"/>
                    <a:pt x="247" y="20"/>
                  </a:cubicBezTo>
                  <a:cubicBezTo>
                    <a:pt x="218" y="8"/>
                    <a:pt x="190" y="1"/>
                    <a:pt x="1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a:off x="6183975" y="3003475"/>
              <a:ext cx="7200" cy="4650"/>
            </a:xfrm>
            <a:custGeom>
              <a:avLst/>
              <a:gdLst/>
              <a:ahLst/>
              <a:cxnLst/>
              <a:rect l="l" t="t" r="r" b="b"/>
              <a:pathLst>
                <a:path w="288" h="186" extrusionOk="0">
                  <a:moveTo>
                    <a:pt x="122" y="0"/>
                  </a:moveTo>
                  <a:cubicBezTo>
                    <a:pt x="64" y="0"/>
                    <a:pt x="1" y="27"/>
                    <a:pt x="15" y="86"/>
                  </a:cubicBezTo>
                  <a:cubicBezTo>
                    <a:pt x="21" y="131"/>
                    <a:pt x="59" y="162"/>
                    <a:pt x="103" y="175"/>
                  </a:cubicBezTo>
                  <a:cubicBezTo>
                    <a:pt x="115" y="181"/>
                    <a:pt x="141" y="185"/>
                    <a:pt x="168" y="185"/>
                  </a:cubicBezTo>
                  <a:cubicBezTo>
                    <a:pt x="223" y="185"/>
                    <a:pt x="288" y="168"/>
                    <a:pt x="279" y="118"/>
                  </a:cubicBezTo>
                  <a:cubicBezTo>
                    <a:pt x="273" y="55"/>
                    <a:pt x="229" y="36"/>
                    <a:pt x="179" y="11"/>
                  </a:cubicBezTo>
                  <a:cubicBezTo>
                    <a:pt x="163" y="4"/>
                    <a:pt x="143" y="0"/>
                    <a:pt x="1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a:off x="6230050" y="3045800"/>
              <a:ext cx="5200" cy="3375"/>
            </a:xfrm>
            <a:custGeom>
              <a:avLst/>
              <a:gdLst/>
              <a:ahLst/>
              <a:cxnLst/>
              <a:rect l="l" t="t" r="r" b="b"/>
              <a:pathLst>
                <a:path w="208" h="135" extrusionOk="0">
                  <a:moveTo>
                    <a:pt x="128" y="1"/>
                  </a:moveTo>
                  <a:cubicBezTo>
                    <a:pt x="113" y="1"/>
                    <a:pt x="98" y="4"/>
                    <a:pt x="89" y="8"/>
                  </a:cubicBezTo>
                  <a:cubicBezTo>
                    <a:pt x="26" y="33"/>
                    <a:pt x="1" y="84"/>
                    <a:pt x="70" y="121"/>
                  </a:cubicBezTo>
                  <a:cubicBezTo>
                    <a:pt x="82" y="129"/>
                    <a:pt x="108" y="134"/>
                    <a:pt x="133" y="134"/>
                  </a:cubicBezTo>
                  <a:cubicBezTo>
                    <a:pt x="171" y="134"/>
                    <a:pt x="208" y="122"/>
                    <a:pt x="196" y="84"/>
                  </a:cubicBezTo>
                  <a:cubicBezTo>
                    <a:pt x="190" y="71"/>
                    <a:pt x="190" y="65"/>
                    <a:pt x="183" y="58"/>
                  </a:cubicBezTo>
                  <a:cubicBezTo>
                    <a:pt x="179" y="54"/>
                    <a:pt x="175" y="49"/>
                    <a:pt x="172" y="49"/>
                  </a:cubicBezTo>
                  <a:cubicBezTo>
                    <a:pt x="171" y="49"/>
                    <a:pt x="171" y="50"/>
                    <a:pt x="171" y="52"/>
                  </a:cubicBezTo>
                  <a:cubicBezTo>
                    <a:pt x="171" y="46"/>
                    <a:pt x="171" y="46"/>
                    <a:pt x="177" y="39"/>
                  </a:cubicBezTo>
                  <a:cubicBezTo>
                    <a:pt x="185" y="11"/>
                    <a:pt x="156" y="1"/>
                    <a:pt x="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a:off x="6225625" y="3054675"/>
              <a:ext cx="7000" cy="3825"/>
            </a:xfrm>
            <a:custGeom>
              <a:avLst/>
              <a:gdLst/>
              <a:ahLst/>
              <a:cxnLst/>
              <a:rect l="l" t="t" r="r" b="b"/>
              <a:pathLst>
                <a:path w="280" h="153" extrusionOk="0">
                  <a:moveTo>
                    <a:pt x="172" y="0"/>
                  </a:moveTo>
                  <a:cubicBezTo>
                    <a:pt x="141" y="0"/>
                    <a:pt x="111" y="6"/>
                    <a:pt x="96" y="12"/>
                  </a:cubicBezTo>
                  <a:cubicBezTo>
                    <a:pt x="89" y="19"/>
                    <a:pt x="83" y="19"/>
                    <a:pt x="77" y="19"/>
                  </a:cubicBezTo>
                  <a:cubicBezTo>
                    <a:pt x="1" y="38"/>
                    <a:pt x="7" y="120"/>
                    <a:pt x="77" y="145"/>
                  </a:cubicBezTo>
                  <a:cubicBezTo>
                    <a:pt x="91" y="149"/>
                    <a:pt x="116" y="152"/>
                    <a:pt x="144" y="152"/>
                  </a:cubicBezTo>
                  <a:cubicBezTo>
                    <a:pt x="201" y="152"/>
                    <a:pt x="268" y="137"/>
                    <a:pt x="260" y="82"/>
                  </a:cubicBezTo>
                  <a:cubicBezTo>
                    <a:pt x="260" y="82"/>
                    <a:pt x="260" y="76"/>
                    <a:pt x="260" y="69"/>
                  </a:cubicBezTo>
                  <a:cubicBezTo>
                    <a:pt x="280" y="17"/>
                    <a:pt x="225" y="0"/>
                    <a:pt x="1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a:off x="6236350" y="2857950"/>
              <a:ext cx="9500" cy="5075"/>
            </a:xfrm>
            <a:custGeom>
              <a:avLst/>
              <a:gdLst/>
              <a:ahLst/>
              <a:cxnLst/>
              <a:rect l="l" t="t" r="r" b="b"/>
              <a:pathLst>
                <a:path w="380" h="203" extrusionOk="0">
                  <a:moveTo>
                    <a:pt x="208" y="1"/>
                  </a:moveTo>
                  <a:cubicBezTo>
                    <a:pt x="176" y="1"/>
                    <a:pt x="144" y="8"/>
                    <a:pt x="114" y="23"/>
                  </a:cubicBezTo>
                  <a:cubicBezTo>
                    <a:pt x="45" y="55"/>
                    <a:pt x="1" y="124"/>
                    <a:pt x="83" y="174"/>
                  </a:cubicBezTo>
                  <a:cubicBezTo>
                    <a:pt x="110" y="189"/>
                    <a:pt x="165" y="203"/>
                    <a:pt x="218" y="203"/>
                  </a:cubicBezTo>
                  <a:cubicBezTo>
                    <a:pt x="276" y="203"/>
                    <a:pt x="331" y="186"/>
                    <a:pt x="341" y="137"/>
                  </a:cubicBezTo>
                  <a:cubicBezTo>
                    <a:pt x="341" y="130"/>
                    <a:pt x="341" y="130"/>
                    <a:pt x="341" y="130"/>
                  </a:cubicBezTo>
                  <a:cubicBezTo>
                    <a:pt x="367" y="111"/>
                    <a:pt x="379" y="80"/>
                    <a:pt x="341" y="48"/>
                  </a:cubicBezTo>
                  <a:cubicBezTo>
                    <a:pt x="303" y="18"/>
                    <a:pt x="256" y="1"/>
                    <a:pt x="2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a:off x="6251175" y="2885925"/>
              <a:ext cx="9800" cy="5600"/>
            </a:xfrm>
            <a:custGeom>
              <a:avLst/>
              <a:gdLst/>
              <a:ahLst/>
              <a:cxnLst/>
              <a:rect l="l" t="t" r="r" b="b"/>
              <a:pathLst>
                <a:path w="392" h="224" extrusionOk="0">
                  <a:moveTo>
                    <a:pt x="185" y="1"/>
                  </a:moveTo>
                  <a:cubicBezTo>
                    <a:pt x="165" y="1"/>
                    <a:pt x="144" y="5"/>
                    <a:pt x="127" y="14"/>
                  </a:cubicBezTo>
                  <a:cubicBezTo>
                    <a:pt x="108" y="20"/>
                    <a:pt x="89" y="33"/>
                    <a:pt x="76" y="46"/>
                  </a:cubicBezTo>
                  <a:cubicBezTo>
                    <a:pt x="32" y="71"/>
                    <a:pt x="1" y="121"/>
                    <a:pt x="45" y="159"/>
                  </a:cubicBezTo>
                  <a:lnTo>
                    <a:pt x="64" y="172"/>
                  </a:lnTo>
                  <a:cubicBezTo>
                    <a:pt x="106" y="209"/>
                    <a:pt x="158" y="224"/>
                    <a:pt x="210" y="224"/>
                  </a:cubicBezTo>
                  <a:cubicBezTo>
                    <a:pt x="220" y="224"/>
                    <a:pt x="230" y="223"/>
                    <a:pt x="240" y="222"/>
                  </a:cubicBezTo>
                  <a:cubicBezTo>
                    <a:pt x="285" y="216"/>
                    <a:pt x="392" y="172"/>
                    <a:pt x="354" y="109"/>
                  </a:cubicBezTo>
                  <a:cubicBezTo>
                    <a:pt x="341" y="83"/>
                    <a:pt x="322" y="58"/>
                    <a:pt x="303" y="46"/>
                  </a:cubicBezTo>
                  <a:cubicBezTo>
                    <a:pt x="303" y="46"/>
                    <a:pt x="272" y="33"/>
                    <a:pt x="253" y="20"/>
                  </a:cubicBezTo>
                  <a:cubicBezTo>
                    <a:pt x="233" y="7"/>
                    <a:pt x="209" y="1"/>
                    <a:pt x="1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a:off x="6297075" y="2883300"/>
              <a:ext cx="8675" cy="4450"/>
            </a:xfrm>
            <a:custGeom>
              <a:avLst/>
              <a:gdLst/>
              <a:ahLst/>
              <a:cxnLst/>
              <a:rect l="l" t="t" r="r" b="b"/>
              <a:pathLst>
                <a:path w="347" h="178" extrusionOk="0">
                  <a:moveTo>
                    <a:pt x="169" y="1"/>
                  </a:moveTo>
                  <a:cubicBezTo>
                    <a:pt x="128" y="1"/>
                    <a:pt x="89" y="12"/>
                    <a:pt x="57" y="31"/>
                  </a:cubicBezTo>
                  <a:cubicBezTo>
                    <a:pt x="0" y="50"/>
                    <a:pt x="0" y="125"/>
                    <a:pt x="57" y="144"/>
                  </a:cubicBezTo>
                  <a:cubicBezTo>
                    <a:pt x="91" y="169"/>
                    <a:pt x="133" y="178"/>
                    <a:pt x="176" y="178"/>
                  </a:cubicBezTo>
                  <a:cubicBezTo>
                    <a:pt x="189" y="178"/>
                    <a:pt x="202" y="177"/>
                    <a:pt x="214" y="176"/>
                  </a:cubicBezTo>
                  <a:cubicBezTo>
                    <a:pt x="341" y="157"/>
                    <a:pt x="347" y="31"/>
                    <a:pt x="214" y="5"/>
                  </a:cubicBezTo>
                  <a:cubicBezTo>
                    <a:pt x="199" y="2"/>
                    <a:pt x="184" y="1"/>
                    <a:pt x="1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a:off x="6285350" y="2871225"/>
              <a:ext cx="6775" cy="2725"/>
            </a:xfrm>
            <a:custGeom>
              <a:avLst/>
              <a:gdLst/>
              <a:ahLst/>
              <a:cxnLst/>
              <a:rect l="l" t="t" r="r" b="b"/>
              <a:pathLst>
                <a:path w="271" h="109" extrusionOk="0">
                  <a:moveTo>
                    <a:pt x="137" y="1"/>
                  </a:moveTo>
                  <a:cubicBezTo>
                    <a:pt x="69" y="1"/>
                    <a:pt x="0" y="34"/>
                    <a:pt x="46" y="85"/>
                  </a:cubicBezTo>
                  <a:cubicBezTo>
                    <a:pt x="63" y="101"/>
                    <a:pt x="93" y="108"/>
                    <a:pt x="126" y="108"/>
                  </a:cubicBezTo>
                  <a:cubicBezTo>
                    <a:pt x="195" y="108"/>
                    <a:pt x="270" y="75"/>
                    <a:pt x="223" y="28"/>
                  </a:cubicBezTo>
                  <a:cubicBezTo>
                    <a:pt x="204" y="9"/>
                    <a:pt x="171" y="1"/>
                    <a:pt x="1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a:off x="6276375" y="2892975"/>
              <a:ext cx="9200" cy="5075"/>
            </a:xfrm>
            <a:custGeom>
              <a:avLst/>
              <a:gdLst/>
              <a:ahLst/>
              <a:cxnLst/>
              <a:rect l="l" t="t" r="r" b="b"/>
              <a:pathLst>
                <a:path w="368" h="203" extrusionOk="0">
                  <a:moveTo>
                    <a:pt x="234" y="0"/>
                  </a:moveTo>
                  <a:cubicBezTo>
                    <a:pt x="210" y="0"/>
                    <a:pt x="186" y="4"/>
                    <a:pt x="166" y="10"/>
                  </a:cubicBezTo>
                  <a:cubicBezTo>
                    <a:pt x="153" y="10"/>
                    <a:pt x="147" y="16"/>
                    <a:pt x="141" y="22"/>
                  </a:cubicBezTo>
                  <a:lnTo>
                    <a:pt x="147" y="22"/>
                  </a:lnTo>
                  <a:cubicBezTo>
                    <a:pt x="134" y="28"/>
                    <a:pt x="122" y="35"/>
                    <a:pt x="109" y="47"/>
                  </a:cubicBezTo>
                  <a:cubicBezTo>
                    <a:pt x="1" y="124"/>
                    <a:pt x="122" y="203"/>
                    <a:pt x="232" y="203"/>
                  </a:cubicBezTo>
                  <a:cubicBezTo>
                    <a:pt x="294" y="203"/>
                    <a:pt x="352" y="177"/>
                    <a:pt x="361" y="110"/>
                  </a:cubicBezTo>
                  <a:cubicBezTo>
                    <a:pt x="368" y="92"/>
                    <a:pt x="361" y="73"/>
                    <a:pt x="355" y="60"/>
                  </a:cubicBezTo>
                  <a:cubicBezTo>
                    <a:pt x="342" y="17"/>
                    <a:pt x="287" y="0"/>
                    <a:pt x="2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
            <p:cNvSpPr/>
            <p:nvPr/>
          </p:nvSpPr>
          <p:spPr>
            <a:xfrm>
              <a:off x="6261900" y="2869425"/>
              <a:ext cx="8225" cy="4725"/>
            </a:xfrm>
            <a:custGeom>
              <a:avLst/>
              <a:gdLst/>
              <a:ahLst/>
              <a:cxnLst/>
              <a:rect l="l" t="t" r="r" b="b"/>
              <a:pathLst>
                <a:path w="329" h="189" extrusionOk="0">
                  <a:moveTo>
                    <a:pt x="141" y="1"/>
                  </a:moveTo>
                  <a:cubicBezTo>
                    <a:pt x="92" y="1"/>
                    <a:pt x="40" y="15"/>
                    <a:pt x="20" y="56"/>
                  </a:cubicBezTo>
                  <a:cubicBezTo>
                    <a:pt x="1" y="100"/>
                    <a:pt x="26" y="125"/>
                    <a:pt x="64" y="138"/>
                  </a:cubicBezTo>
                  <a:cubicBezTo>
                    <a:pt x="59" y="177"/>
                    <a:pt x="113" y="189"/>
                    <a:pt x="156" y="189"/>
                  </a:cubicBezTo>
                  <a:cubicBezTo>
                    <a:pt x="177" y="189"/>
                    <a:pt x="194" y="186"/>
                    <a:pt x="202" y="182"/>
                  </a:cubicBezTo>
                  <a:cubicBezTo>
                    <a:pt x="272" y="138"/>
                    <a:pt x="329" y="50"/>
                    <a:pt x="215" y="12"/>
                  </a:cubicBezTo>
                  <a:cubicBezTo>
                    <a:pt x="195" y="5"/>
                    <a:pt x="169" y="1"/>
                    <a:pt x="1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a:off x="6272000" y="2854550"/>
              <a:ext cx="8375" cy="5150"/>
            </a:xfrm>
            <a:custGeom>
              <a:avLst/>
              <a:gdLst/>
              <a:ahLst/>
              <a:cxnLst/>
              <a:rect l="l" t="t" r="r" b="b"/>
              <a:pathLst>
                <a:path w="335" h="206" extrusionOk="0">
                  <a:moveTo>
                    <a:pt x="180" y="0"/>
                  </a:moveTo>
                  <a:cubicBezTo>
                    <a:pt x="150" y="0"/>
                    <a:pt x="119" y="7"/>
                    <a:pt x="89" y="20"/>
                  </a:cubicBezTo>
                  <a:cubicBezTo>
                    <a:pt x="57" y="27"/>
                    <a:pt x="25" y="52"/>
                    <a:pt x="13" y="83"/>
                  </a:cubicBezTo>
                  <a:cubicBezTo>
                    <a:pt x="0" y="115"/>
                    <a:pt x="13" y="140"/>
                    <a:pt x="13" y="172"/>
                  </a:cubicBezTo>
                  <a:cubicBezTo>
                    <a:pt x="13" y="196"/>
                    <a:pt x="55" y="205"/>
                    <a:pt x="85" y="205"/>
                  </a:cubicBezTo>
                  <a:cubicBezTo>
                    <a:pt x="94" y="205"/>
                    <a:pt x="102" y="205"/>
                    <a:pt x="107" y="203"/>
                  </a:cubicBezTo>
                  <a:cubicBezTo>
                    <a:pt x="164" y="191"/>
                    <a:pt x="227" y="178"/>
                    <a:pt x="284" y="153"/>
                  </a:cubicBezTo>
                  <a:cubicBezTo>
                    <a:pt x="297" y="140"/>
                    <a:pt x="328" y="115"/>
                    <a:pt x="328" y="90"/>
                  </a:cubicBezTo>
                  <a:lnTo>
                    <a:pt x="328" y="102"/>
                  </a:lnTo>
                  <a:cubicBezTo>
                    <a:pt x="334" y="71"/>
                    <a:pt x="322" y="45"/>
                    <a:pt x="297" y="33"/>
                  </a:cubicBezTo>
                  <a:cubicBezTo>
                    <a:pt x="261" y="11"/>
                    <a:pt x="221" y="0"/>
                    <a:pt x="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a:off x="6299425" y="2861975"/>
              <a:ext cx="13125" cy="5425"/>
            </a:xfrm>
            <a:custGeom>
              <a:avLst/>
              <a:gdLst/>
              <a:ahLst/>
              <a:cxnLst/>
              <a:rect l="l" t="t" r="r" b="b"/>
              <a:pathLst>
                <a:path w="525" h="217" extrusionOk="0">
                  <a:moveTo>
                    <a:pt x="289" y="1"/>
                  </a:moveTo>
                  <a:cubicBezTo>
                    <a:pt x="207" y="1"/>
                    <a:pt x="123" y="39"/>
                    <a:pt x="64" y="83"/>
                  </a:cubicBezTo>
                  <a:cubicBezTo>
                    <a:pt x="1" y="133"/>
                    <a:pt x="114" y="177"/>
                    <a:pt x="146" y="177"/>
                  </a:cubicBezTo>
                  <a:lnTo>
                    <a:pt x="158" y="177"/>
                  </a:lnTo>
                  <a:lnTo>
                    <a:pt x="177" y="190"/>
                  </a:lnTo>
                  <a:cubicBezTo>
                    <a:pt x="201" y="208"/>
                    <a:pt x="243" y="217"/>
                    <a:pt x="287" y="217"/>
                  </a:cubicBezTo>
                  <a:cubicBezTo>
                    <a:pt x="397" y="217"/>
                    <a:pt x="525" y="164"/>
                    <a:pt x="448" y="70"/>
                  </a:cubicBezTo>
                  <a:cubicBezTo>
                    <a:pt x="404" y="20"/>
                    <a:pt x="347"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a:off x="6306850" y="2875375"/>
              <a:ext cx="6125" cy="3400"/>
            </a:xfrm>
            <a:custGeom>
              <a:avLst/>
              <a:gdLst/>
              <a:ahLst/>
              <a:cxnLst/>
              <a:rect l="l" t="t" r="r" b="b"/>
              <a:pathLst>
                <a:path w="245" h="136" extrusionOk="0">
                  <a:moveTo>
                    <a:pt x="127" y="1"/>
                  </a:moveTo>
                  <a:cubicBezTo>
                    <a:pt x="104" y="1"/>
                    <a:pt x="83" y="3"/>
                    <a:pt x="69" y="7"/>
                  </a:cubicBezTo>
                  <a:cubicBezTo>
                    <a:pt x="6" y="26"/>
                    <a:pt x="0" y="95"/>
                    <a:pt x="69" y="121"/>
                  </a:cubicBezTo>
                  <a:lnTo>
                    <a:pt x="95" y="127"/>
                  </a:lnTo>
                  <a:cubicBezTo>
                    <a:pt x="110" y="131"/>
                    <a:pt x="133" y="135"/>
                    <a:pt x="155" y="135"/>
                  </a:cubicBezTo>
                  <a:cubicBezTo>
                    <a:pt x="195" y="135"/>
                    <a:pt x="236" y="123"/>
                    <a:pt x="240" y="83"/>
                  </a:cubicBezTo>
                  <a:cubicBezTo>
                    <a:pt x="240" y="77"/>
                    <a:pt x="240" y="70"/>
                    <a:pt x="240" y="64"/>
                  </a:cubicBezTo>
                  <a:cubicBezTo>
                    <a:pt x="244" y="15"/>
                    <a:pt x="180" y="1"/>
                    <a:pt x="1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a:off x="6293750" y="2914025"/>
              <a:ext cx="5000" cy="3075"/>
            </a:xfrm>
            <a:custGeom>
              <a:avLst/>
              <a:gdLst/>
              <a:ahLst/>
              <a:cxnLst/>
              <a:rect l="l" t="t" r="r" b="b"/>
              <a:pathLst>
                <a:path w="200" h="123" extrusionOk="0">
                  <a:moveTo>
                    <a:pt x="111" y="1"/>
                  </a:moveTo>
                  <a:cubicBezTo>
                    <a:pt x="95" y="1"/>
                    <a:pt x="79" y="3"/>
                    <a:pt x="70" y="6"/>
                  </a:cubicBezTo>
                  <a:cubicBezTo>
                    <a:pt x="57" y="13"/>
                    <a:pt x="45" y="25"/>
                    <a:pt x="32" y="32"/>
                  </a:cubicBezTo>
                  <a:cubicBezTo>
                    <a:pt x="20" y="44"/>
                    <a:pt x="1" y="57"/>
                    <a:pt x="13" y="76"/>
                  </a:cubicBezTo>
                  <a:lnTo>
                    <a:pt x="13" y="95"/>
                  </a:lnTo>
                  <a:cubicBezTo>
                    <a:pt x="8" y="114"/>
                    <a:pt x="37" y="122"/>
                    <a:pt x="56" y="122"/>
                  </a:cubicBezTo>
                  <a:cubicBezTo>
                    <a:pt x="62" y="122"/>
                    <a:pt x="67" y="121"/>
                    <a:pt x="70" y="120"/>
                  </a:cubicBezTo>
                  <a:cubicBezTo>
                    <a:pt x="127" y="95"/>
                    <a:pt x="146" y="95"/>
                    <a:pt x="177" y="44"/>
                  </a:cubicBezTo>
                  <a:cubicBezTo>
                    <a:pt x="200" y="13"/>
                    <a:pt x="152" y="1"/>
                    <a:pt x="1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a:off x="6272000" y="2920700"/>
              <a:ext cx="6650" cy="3925"/>
            </a:xfrm>
            <a:custGeom>
              <a:avLst/>
              <a:gdLst/>
              <a:ahLst/>
              <a:cxnLst/>
              <a:rect l="l" t="t" r="r" b="b"/>
              <a:pathLst>
                <a:path w="266" h="157" extrusionOk="0">
                  <a:moveTo>
                    <a:pt x="155" y="0"/>
                  </a:moveTo>
                  <a:cubicBezTo>
                    <a:pt x="154" y="0"/>
                    <a:pt x="140" y="5"/>
                    <a:pt x="101" y="17"/>
                  </a:cubicBezTo>
                  <a:cubicBezTo>
                    <a:pt x="105" y="16"/>
                    <a:pt x="109" y="15"/>
                    <a:pt x="113" y="14"/>
                  </a:cubicBezTo>
                  <a:lnTo>
                    <a:pt x="113" y="14"/>
                  </a:lnTo>
                  <a:cubicBezTo>
                    <a:pt x="100" y="18"/>
                    <a:pt x="89" y="22"/>
                    <a:pt x="82" y="23"/>
                  </a:cubicBezTo>
                  <a:cubicBezTo>
                    <a:pt x="0" y="48"/>
                    <a:pt x="0" y="124"/>
                    <a:pt x="82" y="149"/>
                  </a:cubicBezTo>
                  <a:cubicBezTo>
                    <a:pt x="96" y="153"/>
                    <a:pt x="120" y="157"/>
                    <a:pt x="145" y="157"/>
                  </a:cubicBezTo>
                  <a:cubicBezTo>
                    <a:pt x="199" y="157"/>
                    <a:pt x="261" y="142"/>
                    <a:pt x="265" y="86"/>
                  </a:cubicBezTo>
                  <a:lnTo>
                    <a:pt x="265" y="80"/>
                  </a:lnTo>
                  <a:cubicBezTo>
                    <a:pt x="265" y="26"/>
                    <a:pt x="205" y="11"/>
                    <a:pt x="154" y="11"/>
                  </a:cubicBezTo>
                  <a:cubicBezTo>
                    <a:pt x="139" y="11"/>
                    <a:pt x="124" y="12"/>
                    <a:pt x="113" y="14"/>
                  </a:cubicBezTo>
                  <a:lnTo>
                    <a:pt x="113" y="14"/>
                  </a:lnTo>
                  <a:cubicBezTo>
                    <a:pt x="134" y="8"/>
                    <a:pt x="156" y="0"/>
                    <a:pt x="1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a:off x="6262500" y="2906125"/>
              <a:ext cx="8425" cy="4300"/>
            </a:xfrm>
            <a:custGeom>
              <a:avLst/>
              <a:gdLst/>
              <a:ahLst/>
              <a:cxnLst/>
              <a:rect l="l" t="t" r="r" b="b"/>
              <a:pathLst>
                <a:path w="337" h="172" extrusionOk="0">
                  <a:moveTo>
                    <a:pt x="153" y="1"/>
                  </a:moveTo>
                  <a:cubicBezTo>
                    <a:pt x="82" y="1"/>
                    <a:pt x="1" y="27"/>
                    <a:pt x="27" y="102"/>
                  </a:cubicBezTo>
                  <a:lnTo>
                    <a:pt x="27" y="108"/>
                  </a:lnTo>
                  <a:cubicBezTo>
                    <a:pt x="23" y="157"/>
                    <a:pt x="83" y="171"/>
                    <a:pt x="133" y="171"/>
                  </a:cubicBezTo>
                  <a:cubicBezTo>
                    <a:pt x="154" y="171"/>
                    <a:pt x="173" y="168"/>
                    <a:pt x="185" y="165"/>
                  </a:cubicBezTo>
                  <a:lnTo>
                    <a:pt x="191" y="165"/>
                  </a:lnTo>
                  <a:cubicBezTo>
                    <a:pt x="286" y="146"/>
                    <a:pt x="336" y="51"/>
                    <a:pt x="229" y="13"/>
                  </a:cubicBezTo>
                  <a:cubicBezTo>
                    <a:pt x="212" y="6"/>
                    <a:pt x="183" y="1"/>
                    <a:pt x="1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a:off x="6240475" y="2905025"/>
              <a:ext cx="9300" cy="3675"/>
            </a:xfrm>
            <a:custGeom>
              <a:avLst/>
              <a:gdLst/>
              <a:ahLst/>
              <a:cxnLst/>
              <a:rect l="l" t="t" r="r" b="b"/>
              <a:pathLst>
                <a:path w="372" h="147" extrusionOk="0">
                  <a:moveTo>
                    <a:pt x="195" y="0"/>
                  </a:moveTo>
                  <a:cubicBezTo>
                    <a:pt x="101" y="0"/>
                    <a:pt x="0" y="45"/>
                    <a:pt x="69" y="114"/>
                  </a:cubicBezTo>
                  <a:cubicBezTo>
                    <a:pt x="91" y="136"/>
                    <a:pt x="133" y="146"/>
                    <a:pt x="177" y="146"/>
                  </a:cubicBezTo>
                  <a:cubicBezTo>
                    <a:pt x="270" y="146"/>
                    <a:pt x="371" y="101"/>
                    <a:pt x="303" y="32"/>
                  </a:cubicBezTo>
                  <a:cubicBezTo>
                    <a:pt x="280" y="10"/>
                    <a:pt x="238" y="0"/>
                    <a:pt x="1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
            <p:cNvSpPr/>
            <p:nvPr/>
          </p:nvSpPr>
          <p:spPr>
            <a:xfrm>
              <a:off x="6229725" y="2885800"/>
              <a:ext cx="8775" cy="6300"/>
            </a:xfrm>
            <a:custGeom>
              <a:avLst/>
              <a:gdLst/>
              <a:ahLst/>
              <a:cxnLst/>
              <a:rect l="l" t="t" r="r" b="b"/>
              <a:pathLst>
                <a:path w="351" h="252" extrusionOk="0">
                  <a:moveTo>
                    <a:pt x="157" y="0"/>
                  </a:moveTo>
                  <a:cubicBezTo>
                    <a:pt x="117" y="0"/>
                    <a:pt x="79" y="11"/>
                    <a:pt x="58" y="38"/>
                  </a:cubicBezTo>
                  <a:cubicBezTo>
                    <a:pt x="1" y="101"/>
                    <a:pt x="64" y="164"/>
                    <a:pt x="108" y="221"/>
                  </a:cubicBezTo>
                  <a:cubicBezTo>
                    <a:pt x="123" y="241"/>
                    <a:pt x="155" y="252"/>
                    <a:pt x="187" y="252"/>
                  </a:cubicBezTo>
                  <a:cubicBezTo>
                    <a:pt x="225" y="252"/>
                    <a:pt x="262" y="236"/>
                    <a:pt x="266" y="202"/>
                  </a:cubicBezTo>
                  <a:cubicBezTo>
                    <a:pt x="266" y="177"/>
                    <a:pt x="266" y="133"/>
                    <a:pt x="285" y="120"/>
                  </a:cubicBezTo>
                  <a:cubicBezTo>
                    <a:pt x="351" y="58"/>
                    <a:pt x="248" y="0"/>
                    <a:pt x="1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p:nvPr/>
          </p:nvSpPr>
          <p:spPr>
            <a:xfrm>
              <a:off x="6211600" y="2893025"/>
              <a:ext cx="8550" cy="4450"/>
            </a:xfrm>
            <a:custGeom>
              <a:avLst/>
              <a:gdLst/>
              <a:ahLst/>
              <a:cxnLst/>
              <a:rect l="l" t="t" r="r" b="b"/>
              <a:pathLst>
                <a:path w="342" h="178" extrusionOk="0">
                  <a:moveTo>
                    <a:pt x="174" y="1"/>
                  </a:moveTo>
                  <a:cubicBezTo>
                    <a:pt x="155" y="1"/>
                    <a:pt x="137" y="3"/>
                    <a:pt x="127" y="8"/>
                  </a:cubicBezTo>
                  <a:lnTo>
                    <a:pt x="114" y="8"/>
                  </a:lnTo>
                  <a:cubicBezTo>
                    <a:pt x="89" y="14"/>
                    <a:pt x="39" y="26"/>
                    <a:pt x="26" y="64"/>
                  </a:cubicBezTo>
                  <a:lnTo>
                    <a:pt x="26" y="71"/>
                  </a:lnTo>
                  <a:cubicBezTo>
                    <a:pt x="1" y="146"/>
                    <a:pt x="95" y="178"/>
                    <a:pt x="152" y="178"/>
                  </a:cubicBezTo>
                  <a:cubicBezTo>
                    <a:pt x="209" y="178"/>
                    <a:pt x="341" y="127"/>
                    <a:pt x="266" y="58"/>
                  </a:cubicBezTo>
                  <a:lnTo>
                    <a:pt x="266" y="52"/>
                  </a:lnTo>
                  <a:cubicBezTo>
                    <a:pt x="266" y="13"/>
                    <a:pt x="216" y="1"/>
                    <a:pt x="1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
            <p:cNvSpPr/>
            <p:nvPr/>
          </p:nvSpPr>
          <p:spPr>
            <a:xfrm>
              <a:off x="6222450" y="2917375"/>
              <a:ext cx="5175" cy="2075"/>
            </a:xfrm>
            <a:custGeom>
              <a:avLst/>
              <a:gdLst/>
              <a:ahLst/>
              <a:cxnLst/>
              <a:rect l="l" t="t" r="r" b="b"/>
              <a:pathLst>
                <a:path w="207" h="83" extrusionOk="0">
                  <a:moveTo>
                    <a:pt x="112" y="1"/>
                  </a:moveTo>
                  <a:cubicBezTo>
                    <a:pt x="58" y="1"/>
                    <a:pt x="0" y="27"/>
                    <a:pt x="40" y="62"/>
                  </a:cubicBezTo>
                  <a:cubicBezTo>
                    <a:pt x="52" y="76"/>
                    <a:pt x="76" y="82"/>
                    <a:pt x="101" y="82"/>
                  </a:cubicBezTo>
                  <a:cubicBezTo>
                    <a:pt x="152" y="82"/>
                    <a:pt x="206" y="56"/>
                    <a:pt x="172" y="17"/>
                  </a:cubicBezTo>
                  <a:cubicBezTo>
                    <a:pt x="159" y="6"/>
                    <a:pt x="136" y="1"/>
                    <a:pt x="1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a:off x="6216650" y="2869750"/>
              <a:ext cx="7900" cy="4650"/>
            </a:xfrm>
            <a:custGeom>
              <a:avLst/>
              <a:gdLst/>
              <a:ahLst/>
              <a:cxnLst/>
              <a:rect l="l" t="t" r="r" b="b"/>
              <a:pathLst>
                <a:path w="316" h="186" extrusionOk="0">
                  <a:moveTo>
                    <a:pt x="151" y="0"/>
                  </a:moveTo>
                  <a:cubicBezTo>
                    <a:pt x="108" y="0"/>
                    <a:pt x="64" y="15"/>
                    <a:pt x="26" y="43"/>
                  </a:cubicBezTo>
                  <a:cubicBezTo>
                    <a:pt x="7" y="56"/>
                    <a:pt x="0" y="74"/>
                    <a:pt x="0" y="100"/>
                  </a:cubicBezTo>
                  <a:cubicBezTo>
                    <a:pt x="7" y="131"/>
                    <a:pt x="32" y="156"/>
                    <a:pt x="64" y="169"/>
                  </a:cubicBezTo>
                  <a:lnTo>
                    <a:pt x="95" y="175"/>
                  </a:lnTo>
                  <a:cubicBezTo>
                    <a:pt x="111" y="182"/>
                    <a:pt x="128" y="186"/>
                    <a:pt x="144" y="186"/>
                  </a:cubicBezTo>
                  <a:cubicBezTo>
                    <a:pt x="174" y="186"/>
                    <a:pt x="203" y="174"/>
                    <a:pt x="228" y="150"/>
                  </a:cubicBezTo>
                  <a:cubicBezTo>
                    <a:pt x="272" y="131"/>
                    <a:pt x="316" y="93"/>
                    <a:pt x="272" y="43"/>
                  </a:cubicBezTo>
                  <a:cubicBezTo>
                    <a:pt x="237" y="15"/>
                    <a:pt x="194" y="0"/>
                    <a:pt x="1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a:off x="6339950" y="2838750"/>
              <a:ext cx="6275" cy="3400"/>
            </a:xfrm>
            <a:custGeom>
              <a:avLst/>
              <a:gdLst/>
              <a:ahLst/>
              <a:cxnLst/>
              <a:rect l="l" t="t" r="r" b="b"/>
              <a:pathLst>
                <a:path w="251" h="136" extrusionOk="0">
                  <a:moveTo>
                    <a:pt x="132" y="1"/>
                  </a:moveTo>
                  <a:cubicBezTo>
                    <a:pt x="101" y="1"/>
                    <a:pt x="70" y="12"/>
                    <a:pt x="45" y="34"/>
                  </a:cubicBezTo>
                  <a:cubicBezTo>
                    <a:pt x="1" y="78"/>
                    <a:pt x="51" y="104"/>
                    <a:pt x="101" y="116"/>
                  </a:cubicBezTo>
                  <a:lnTo>
                    <a:pt x="89" y="116"/>
                  </a:lnTo>
                  <a:cubicBezTo>
                    <a:pt x="101" y="122"/>
                    <a:pt x="114" y="122"/>
                    <a:pt x="127" y="129"/>
                  </a:cubicBezTo>
                  <a:cubicBezTo>
                    <a:pt x="135" y="133"/>
                    <a:pt x="152" y="136"/>
                    <a:pt x="170" y="136"/>
                  </a:cubicBezTo>
                  <a:cubicBezTo>
                    <a:pt x="207" y="136"/>
                    <a:pt x="251" y="125"/>
                    <a:pt x="247" y="91"/>
                  </a:cubicBezTo>
                  <a:cubicBezTo>
                    <a:pt x="240" y="78"/>
                    <a:pt x="240" y="59"/>
                    <a:pt x="234" y="53"/>
                  </a:cubicBezTo>
                  <a:cubicBezTo>
                    <a:pt x="209" y="18"/>
                    <a:pt x="171" y="1"/>
                    <a:pt x="1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
            <p:cNvSpPr/>
            <p:nvPr/>
          </p:nvSpPr>
          <p:spPr>
            <a:xfrm>
              <a:off x="6334425" y="2858325"/>
              <a:ext cx="5225" cy="3125"/>
            </a:xfrm>
            <a:custGeom>
              <a:avLst/>
              <a:gdLst/>
              <a:ahLst/>
              <a:cxnLst/>
              <a:rect l="l" t="t" r="r" b="b"/>
              <a:pathLst>
                <a:path w="209" h="125" extrusionOk="0">
                  <a:moveTo>
                    <a:pt x="86" y="1"/>
                  </a:moveTo>
                  <a:cubicBezTo>
                    <a:pt x="56" y="1"/>
                    <a:pt x="24" y="11"/>
                    <a:pt x="32" y="40"/>
                  </a:cubicBezTo>
                  <a:cubicBezTo>
                    <a:pt x="39" y="65"/>
                    <a:pt x="45" y="46"/>
                    <a:pt x="26" y="71"/>
                  </a:cubicBezTo>
                  <a:cubicBezTo>
                    <a:pt x="1" y="105"/>
                    <a:pt x="57" y="124"/>
                    <a:pt x="106" y="124"/>
                  </a:cubicBezTo>
                  <a:cubicBezTo>
                    <a:pt x="131" y="124"/>
                    <a:pt x="154" y="119"/>
                    <a:pt x="165" y="109"/>
                  </a:cubicBezTo>
                  <a:cubicBezTo>
                    <a:pt x="209" y="65"/>
                    <a:pt x="165" y="33"/>
                    <a:pt x="127" y="8"/>
                  </a:cubicBezTo>
                  <a:cubicBezTo>
                    <a:pt x="118" y="4"/>
                    <a:pt x="102" y="1"/>
                    <a:pt x="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
            <p:cNvSpPr/>
            <p:nvPr/>
          </p:nvSpPr>
          <p:spPr>
            <a:xfrm>
              <a:off x="6320550" y="2893825"/>
              <a:ext cx="9225" cy="4325"/>
            </a:xfrm>
            <a:custGeom>
              <a:avLst/>
              <a:gdLst/>
              <a:ahLst/>
              <a:cxnLst/>
              <a:rect l="l" t="t" r="r" b="b"/>
              <a:pathLst>
                <a:path w="369" h="173" extrusionOk="0">
                  <a:moveTo>
                    <a:pt x="196" y="1"/>
                  </a:moveTo>
                  <a:cubicBezTo>
                    <a:pt x="171" y="1"/>
                    <a:pt x="152" y="1"/>
                    <a:pt x="133" y="7"/>
                  </a:cubicBezTo>
                  <a:cubicBezTo>
                    <a:pt x="121" y="13"/>
                    <a:pt x="102" y="20"/>
                    <a:pt x="89" y="26"/>
                  </a:cubicBezTo>
                  <a:cubicBezTo>
                    <a:pt x="1" y="76"/>
                    <a:pt x="83" y="158"/>
                    <a:pt x="152" y="171"/>
                  </a:cubicBezTo>
                  <a:cubicBezTo>
                    <a:pt x="159" y="172"/>
                    <a:pt x="166" y="172"/>
                    <a:pt x="175" y="172"/>
                  </a:cubicBezTo>
                  <a:cubicBezTo>
                    <a:pt x="243" y="172"/>
                    <a:pt x="369" y="148"/>
                    <a:pt x="335" y="64"/>
                  </a:cubicBezTo>
                  <a:cubicBezTo>
                    <a:pt x="316" y="39"/>
                    <a:pt x="291" y="13"/>
                    <a:pt x="259" y="13"/>
                  </a:cubicBezTo>
                  <a:lnTo>
                    <a:pt x="253" y="13"/>
                  </a:lnTo>
                  <a:cubicBezTo>
                    <a:pt x="240" y="7"/>
                    <a:pt x="228" y="7"/>
                    <a:pt x="2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a:off x="6460425" y="2793875"/>
              <a:ext cx="9000" cy="4600"/>
            </a:xfrm>
            <a:custGeom>
              <a:avLst/>
              <a:gdLst/>
              <a:ahLst/>
              <a:cxnLst/>
              <a:rect l="l" t="t" r="r" b="b"/>
              <a:pathLst>
                <a:path w="360" h="184" extrusionOk="0">
                  <a:moveTo>
                    <a:pt x="178" y="0"/>
                  </a:moveTo>
                  <a:cubicBezTo>
                    <a:pt x="154" y="0"/>
                    <a:pt x="130" y="4"/>
                    <a:pt x="107" y="13"/>
                  </a:cubicBezTo>
                  <a:cubicBezTo>
                    <a:pt x="57" y="32"/>
                    <a:pt x="0" y="82"/>
                    <a:pt x="51" y="133"/>
                  </a:cubicBezTo>
                  <a:cubicBezTo>
                    <a:pt x="88" y="166"/>
                    <a:pt x="135" y="183"/>
                    <a:pt x="182" y="183"/>
                  </a:cubicBezTo>
                  <a:cubicBezTo>
                    <a:pt x="205" y="183"/>
                    <a:pt x="229" y="179"/>
                    <a:pt x="252" y="170"/>
                  </a:cubicBezTo>
                  <a:cubicBezTo>
                    <a:pt x="303" y="152"/>
                    <a:pt x="360" y="101"/>
                    <a:pt x="309" y="51"/>
                  </a:cubicBezTo>
                  <a:cubicBezTo>
                    <a:pt x="271" y="17"/>
                    <a:pt x="225" y="0"/>
                    <a:pt x="1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a:off x="6451750" y="2810700"/>
              <a:ext cx="7900" cy="5500"/>
            </a:xfrm>
            <a:custGeom>
              <a:avLst/>
              <a:gdLst/>
              <a:ahLst/>
              <a:cxnLst/>
              <a:rect l="l" t="t" r="r" b="b"/>
              <a:pathLst>
                <a:path w="316" h="220" extrusionOk="0">
                  <a:moveTo>
                    <a:pt x="199" y="0"/>
                  </a:moveTo>
                  <a:cubicBezTo>
                    <a:pt x="183" y="0"/>
                    <a:pt x="169" y="3"/>
                    <a:pt x="158" y="8"/>
                  </a:cubicBezTo>
                  <a:cubicBezTo>
                    <a:pt x="168" y="3"/>
                    <a:pt x="169" y="1"/>
                    <a:pt x="165" y="1"/>
                  </a:cubicBezTo>
                  <a:cubicBezTo>
                    <a:pt x="154" y="1"/>
                    <a:pt x="107" y="15"/>
                    <a:pt x="107" y="15"/>
                  </a:cubicBezTo>
                  <a:cubicBezTo>
                    <a:pt x="88" y="27"/>
                    <a:pt x="63" y="34"/>
                    <a:pt x="44" y="46"/>
                  </a:cubicBezTo>
                  <a:cubicBezTo>
                    <a:pt x="19" y="59"/>
                    <a:pt x="0" y="84"/>
                    <a:pt x="0" y="109"/>
                  </a:cubicBezTo>
                  <a:cubicBezTo>
                    <a:pt x="0" y="116"/>
                    <a:pt x="0" y="122"/>
                    <a:pt x="0" y="122"/>
                  </a:cubicBezTo>
                  <a:cubicBezTo>
                    <a:pt x="6" y="188"/>
                    <a:pt x="87" y="220"/>
                    <a:pt x="164" y="220"/>
                  </a:cubicBezTo>
                  <a:cubicBezTo>
                    <a:pt x="241" y="220"/>
                    <a:pt x="316" y="188"/>
                    <a:pt x="309" y="128"/>
                  </a:cubicBezTo>
                  <a:cubicBezTo>
                    <a:pt x="303" y="109"/>
                    <a:pt x="297" y="90"/>
                    <a:pt x="290" y="78"/>
                  </a:cubicBezTo>
                  <a:cubicBezTo>
                    <a:pt x="284" y="71"/>
                    <a:pt x="284" y="65"/>
                    <a:pt x="278" y="59"/>
                  </a:cubicBezTo>
                  <a:cubicBezTo>
                    <a:pt x="282" y="18"/>
                    <a:pt x="238" y="0"/>
                    <a:pt x="1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
            <p:cNvSpPr/>
            <p:nvPr/>
          </p:nvSpPr>
          <p:spPr>
            <a:xfrm>
              <a:off x="6471750" y="2817150"/>
              <a:ext cx="7700" cy="4850"/>
            </a:xfrm>
            <a:custGeom>
              <a:avLst/>
              <a:gdLst/>
              <a:ahLst/>
              <a:cxnLst/>
              <a:rect l="l" t="t" r="r" b="b"/>
              <a:pathLst>
                <a:path w="308" h="194" extrusionOk="0">
                  <a:moveTo>
                    <a:pt x="158" y="0"/>
                  </a:moveTo>
                  <a:cubicBezTo>
                    <a:pt x="88" y="0"/>
                    <a:pt x="17" y="27"/>
                    <a:pt x="7" y="85"/>
                  </a:cubicBezTo>
                  <a:lnTo>
                    <a:pt x="7" y="103"/>
                  </a:lnTo>
                  <a:cubicBezTo>
                    <a:pt x="1" y="162"/>
                    <a:pt x="74" y="193"/>
                    <a:pt x="149" y="193"/>
                  </a:cubicBezTo>
                  <a:cubicBezTo>
                    <a:pt x="220" y="193"/>
                    <a:pt x="291" y="165"/>
                    <a:pt x="298" y="103"/>
                  </a:cubicBezTo>
                  <a:cubicBezTo>
                    <a:pt x="298" y="97"/>
                    <a:pt x="298" y="97"/>
                    <a:pt x="298" y="91"/>
                  </a:cubicBezTo>
                  <a:cubicBezTo>
                    <a:pt x="307" y="32"/>
                    <a:pt x="234" y="0"/>
                    <a:pt x="1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
            <p:cNvSpPr/>
            <p:nvPr/>
          </p:nvSpPr>
          <p:spPr>
            <a:xfrm>
              <a:off x="6466725" y="2806175"/>
              <a:ext cx="8225" cy="4725"/>
            </a:xfrm>
            <a:custGeom>
              <a:avLst/>
              <a:gdLst/>
              <a:ahLst/>
              <a:cxnLst/>
              <a:rect l="l" t="t" r="r" b="b"/>
              <a:pathLst>
                <a:path w="329" h="189" extrusionOk="0">
                  <a:moveTo>
                    <a:pt x="183" y="0"/>
                  </a:moveTo>
                  <a:cubicBezTo>
                    <a:pt x="120" y="0"/>
                    <a:pt x="0" y="19"/>
                    <a:pt x="26" y="107"/>
                  </a:cubicBezTo>
                  <a:cubicBezTo>
                    <a:pt x="41" y="158"/>
                    <a:pt x="89" y="188"/>
                    <a:pt x="143" y="188"/>
                  </a:cubicBezTo>
                  <a:cubicBezTo>
                    <a:pt x="156" y="188"/>
                    <a:pt x="170" y="187"/>
                    <a:pt x="183" y="183"/>
                  </a:cubicBezTo>
                  <a:cubicBezTo>
                    <a:pt x="202" y="177"/>
                    <a:pt x="215" y="170"/>
                    <a:pt x="234" y="158"/>
                  </a:cubicBezTo>
                  <a:lnTo>
                    <a:pt x="246" y="158"/>
                  </a:lnTo>
                  <a:cubicBezTo>
                    <a:pt x="284" y="145"/>
                    <a:pt x="328" y="107"/>
                    <a:pt x="309" y="63"/>
                  </a:cubicBezTo>
                  <a:cubicBezTo>
                    <a:pt x="284" y="13"/>
                    <a:pt x="227" y="6"/>
                    <a:pt x="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
            <p:cNvSpPr/>
            <p:nvPr/>
          </p:nvSpPr>
          <p:spPr>
            <a:xfrm>
              <a:off x="6480575" y="2799175"/>
              <a:ext cx="12175" cy="5850"/>
            </a:xfrm>
            <a:custGeom>
              <a:avLst/>
              <a:gdLst/>
              <a:ahLst/>
              <a:cxnLst/>
              <a:rect l="l" t="t" r="r" b="b"/>
              <a:pathLst>
                <a:path w="487" h="234" extrusionOk="0">
                  <a:moveTo>
                    <a:pt x="319" y="0"/>
                  </a:moveTo>
                  <a:cubicBezTo>
                    <a:pt x="284" y="0"/>
                    <a:pt x="251" y="6"/>
                    <a:pt x="228" y="15"/>
                  </a:cubicBezTo>
                  <a:cubicBezTo>
                    <a:pt x="254" y="15"/>
                    <a:pt x="241" y="15"/>
                    <a:pt x="203" y="22"/>
                  </a:cubicBezTo>
                  <a:lnTo>
                    <a:pt x="153" y="40"/>
                  </a:lnTo>
                  <a:cubicBezTo>
                    <a:pt x="121" y="59"/>
                    <a:pt x="96" y="85"/>
                    <a:pt x="71" y="110"/>
                  </a:cubicBezTo>
                  <a:cubicBezTo>
                    <a:pt x="1" y="189"/>
                    <a:pt x="117" y="234"/>
                    <a:pt x="211" y="234"/>
                  </a:cubicBezTo>
                  <a:cubicBezTo>
                    <a:pt x="244" y="234"/>
                    <a:pt x="273" y="228"/>
                    <a:pt x="291" y="217"/>
                  </a:cubicBezTo>
                  <a:cubicBezTo>
                    <a:pt x="298" y="211"/>
                    <a:pt x="304" y="211"/>
                    <a:pt x="310" y="204"/>
                  </a:cubicBezTo>
                  <a:cubicBezTo>
                    <a:pt x="355" y="204"/>
                    <a:pt x="399" y="198"/>
                    <a:pt x="437" y="173"/>
                  </a:cubicBezTo>
                  <a:cubicBezTo>
                    <a:pt x="468" y="167"/>
                    <a:pt x="487" y="135"/>
                    <a:pt x="487" y="104"/>
                  </a:cubicBezTo>
                  <a:cubicBezTo>
                    <a:pt x="487" y="29"/>
                    <a:pt x="398" y="0"/>
                    <a:pt x="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a:off x="6491000" y="2829500"/>
              <a:ext cx="9950" cy="5000"/>
            </a:xfrm>
            <a:custGeom>
              <a:avLst/>
              <a:gdLst/>
              <a:ahLst/>
              <a:cxnLst/>
              <a:rect l="l" t="t" r="r" b="b"/>
              <a:pathLst>
                <a:path w="398" h="200" extrusionOk="0">
                  <a:moveTo>
                    <a:pt x="212" y="0"/>
                  </a:moveTo>
                  <a:cubicBezTo>
                    <a:pt x="162" y="0"/>
                    <a:pt x="111" y="16"/>
                    <a:pt x="83" y="45"/>
                  </a:cubicBezTo>
                  <a:lnTo>
                    <a:pt x="89" y="45"/>
                  </a:lnTo>
                  <a:lnTo>
                    <a:pt x="70" y="57"/>
                  </a:lnTo>
                  <a:cubicBezTo>
                    <a:pt x="1" y="127"/>
                    <a:pt x="102" y="183"/>
                    <a:pt x="165" y="196"/>
                  </a:cubicBezTo>
                  <a:cubicBezTo>
                    <a:pt x="173" y="198"/>
                    <a:pt x="185" y="199"/>
                    <a:pt x="199" y="199"/>
                  </a:cubicBezTo>
                  <a:cubicBezTo>
                    <a:pt x="273" y="199"/>
                    <a:pt x="397" y="168"/>
                    <a:pt x="360" y="83"/>
                  </a:cubicBezTo>
                  <a:lnTo>
                    <a:pt x="354" y="70"/>
                  </a:lnTo>
                  <a:cubicBezTo>
                    <a:pt x="330" y="22"/>
                    <a:pt x="271" y="0"/>
                    <a:pt x="2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
            <p:cNvSpPr/>
            <p:nvPr/>
          </p:nvSpPr>
          <p:spPr>
            <a:xfrm>
              <a:off x="6448900" y="2849100"/>
              <a:ext cx="10600" cy="5575"/>
            </a:xfrm>
            <a:custGeom>
              <a:avLst/>
              <a:gdLst/>
              <a:ahLst/>
              <a:cxnLst/>
              <a:rect l="l" t="t" r="r" b="b"/>
              <a:pathLst>
                <a:path w="424" h="223" extrusionOk="0">
                  <a:moveTo>
                    <a:pt x="297" y="0"/>
                  </a:moveTo>
                  <a:cubicBezTo>
                    <a:pt x="224" y="0"/>
                    <a:pt x="151" y="16"/>
                    <a:pt x="89" y="49"/>
                  </a:cubicBezTo>
                  <a:cubicBezTo>
                    <a:pt x="1" y="99"/>
                    <a:pt x="45" y="175"/>
                    <a:pt x="114" y="207"/>
                  </a:cubicBezTo>
                  <a:cubicBezTo>
                    <a:pt x="139" y="217"/>
                    <a:pt x="170" y="223"/>
                    <a:pt x="200" y="223"/>
                  </a:cubicBezTo>
                  <a:cubicBezTo>
                    <a:pt x="261" y="223"/>
                    <a:pt x="324" y="200"/>
                    <a:pt x="354" y="150"/>
                  </a:cubicBezTo>
                  <a:cubicBezTo>
                    <a:pt x="373" y="125"/>
                    <a:pt x="354" y="81"/>
                    <a:pt x="392" y="68"/>
                  </a:cubicBezTo>
                  <a:cubicBezTo>
                    <a:pt x="423" y="49"/>
                    <a:pt x="392" y="11"/>
                    <a:pt x="366" y="5"/>
                  </a:cubicBezTo>
                  <a:cubicBezTo>
                    <a:pt x="344" y="2"/>
                    <a:pt x="320" y="0"/>
                    <a:pt x="2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
            <p:cNvSpPr/>
            <p:nvPr/>
          </p:nvSpPr>
          <p:spPr>
            <a:xfrm>
              <a:off x="6456175" y="2830750"/>
              <a:ext cx="4900" cy="2775"/>
            </a:xfrm>
            <a:custGeom>
              <a:avLst/>
              <a:gdLst/>
              <a:ahLst/>
              <a:cxnLst/>
              <a:rect l="l" t="t" r="r" b="b"/>
              <a:pathLst>
                <a:path w="196" h="111" extrusionOk="0">
                  <a:moveTo>
                    <a:pt x="92" y="0"/>
                  </a:moveTo>
                  <a:cubicBezTo>
                    <a:pt x="54" y="0"/>
                    <a:pt x="12" y="11"/>
                    <a:pt x="12" y="45"/>
                  </a:cubicBezTo>
                  <a:cubicBezTo>
                    <a:pt x="12" y="51"/>
                    <a:pt x="12" y="58"/>
                    <a:pt x="12" y="64"/>
                  </a:cubicBezTo>
                  <a:cubicBezTo>
                    <a:pt x="1" y="100"/>
                    <a:pt x="33" y="110"/>
                    <a:pt x="67" y="110"/>
                  </a:cubicBezTo>
                  <a:cubicBezTo>
                    <a:pt x="87" y="110"/>
                    <a:pt x="108" y="107"/>
                    <a:pt x="120" y="102"/>
                  </a:cubicBezTo>
                  <a:cubicBezTo>
                    <a:pt x="126" y="96"/>
                    <a:pt x="132" y="96"/>
                    <a:pt x="145" y="96"/>
                  </a:cubicBezTo>
                  <a:cubicBezTo>
                    <a:pt x="195" y="77"/>
                    <a:pt x="189" y="26"/>
                    <a:pt x="139" y="7"/>
                  </a:cubicBezTo>
                  <a:cubicBezTo>
                    <a:pt x="128" y="3"/>
                    <a:pt x="110" y="0"/>
                    <a:pt x="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
            <p:cNvSpPr/>
            <p:nvPr/>
          </p:nvSpPr>
          <p:spPr>
            <a:xfrm>
              <a:off x="6435100" y="2831350"/>
              <a:ext cx="6050" cy="2925"/>
            </a:xfrm>
            <a:custGeom>
              <a:avLst/>
              <a:gdLst/>
              <a:ahLst/>
              <a:cxnLst/>
              <a:rect l="l" t="t" r="r" b="b"/>
              <a:pathLst>
                <a:path w="242" h="117" extrusionOk="0">
                  <a:moveTo>
                    <a:pt x="139" y="0"/>
                  </a:moveTo>
                  <a:cubicBezTo>
                    <a:pt x="131" y="0"/>
                    <a:pt x="123" y="1"/>
                    <a:pt x="117" y="2"/>
                  </a:cubicBezTo>
                  <a:cubicBezTo>
                    <a:pt x="117" y="2"/>
                    <a:pt x="117" y="2"/>
                    <a:pt x="117" y="2"/>
                  </a:cubicBezTo>
                  <a:lnTo>
                    <a:pt x="117" y="2"/>
                  </a:lnTo>
                  <a:cubicBezTo>
                    <a:pt x="77" y="6"/>
                    <a:pt x="0" y="37"/>
                    <a:pt x="42" y="84"/>
                  </a:cubicBezTo>
                  <a:cubicBezTo>
                    <a:pt x="67" y="103"/>
                    <a:pt x="92" y="116"/>
                    <a:pt x="124" y="116"/>
                  </a:cubicBezTo>
                  <a:cubicBezTo>
                    <a:pt x="127" y="116"/>
                    <a:pt x="131" y="117"/>
                    <a:pt x="134" y="117"/>
                  </a:cubicBezTo>
                  <a:cubicBezTo>
                    <a:pt x="174" y="117"/>
                    <a:pt x="241" y="88"/>
                    <a:pt x="210" y="45"/>
                  </a:cubicBezTo>
                  <a:lnTo>
                    <a:pt x="210" y="45"/>
                  </a:lnTo>
                  <a:cubicBezTo>
                    <a:pt x="211" y="44"/>
                    <a:pt x="212" y="43"/>
                    <a:pt x="212" y="40"/>
                  </a:cubicBezTo>
                  <a:cubicBezTo>
                    <a:pt x="217" y="10"/>
                    <a:pt x="171" y="0"/>
                    <a:pt x="1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a:off x="6433350" y="2804125"/>
              <a:ext cx="5375" cy="2725"/>
            </a:xfrm>
            <a:custGeom>
              <a:avLst/>
              <a:gdLst/>
              <a:ahLst/>
              <a:cxnLst/>
              <a:rect l="l" t="t" r="r" b="b"/>
              <a:pathLst>
                <a:path w="215" h="109" extrusionOk="0">
                  <a:moveTo>
                    <a:pt x="95" y="0"/>
                  </a:moveTo>
                  <a:cubicBezTo>
                    <a:pt x="69" y="0"/>
                    <a:pt x="43" y="11"/>
                    <a:pt x="30" y="38"/>
                  </a:cubicBezTo>
                  <a:lnTo>
                    <a:pt x="17" y="63"/>
                  </a:lnTo>
                  <a:cubicBezTo>
                    <a:pt x="0" y="97"/>
                    <a:pt x="42" y="108"/>
                    <a:pt x="80" y="108"/>
                  </a:cubicBezTo>
                  <a:cubicBezTo>
                    <a:pt x="98" y="108"/>
                    <a:pt x="116" y="105"/>
                    <a:pt x="124" y="101"/>
                  </a:cubicBezTo>
                  <a:lnTo>
                    <a:pt x="162" y="82"/>
                  </a:lnTo>
                  <a:cubicBezTo>
                    <a:pt x="214" y="52"/>
                    <a:pt x="153" y="0"/>
                    <a:pt x="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
            <p:cNvSpPr/>
            <p:nvPr/>
          </p:nvSpPr>
          <p:spPr>
            <a:xfrm>
              <a:off x="6419900" y="2847025"/>
              <a:ext cx="8050" cy="3475"/>
            </a:xfrm>
            <a:custGeom>
              <a:avLst/>
              <a:gdLst/>
              <a:ahLst/>
              <a:cxnLst/>
              <a:rect l="l" t="t" r="r" b="b"/>
              <a:pathLst>
                <a:path w="322" h="139" extrusionOk="0">
                  <a:moveTo>
                    <a:pt x="134" y="1"/>
                  </a:moveTo>
                  <a:cubicBezTo>
                    <a:pt x="91" y="1"/>
                    <a:pt x="45" y="14"/>
                    <a:pt x="25" y="50"/>
                  </a:cubicBezTo>
                  <a:cubicBezTo>
                    <a:pt x="0" y="107"/>
                    <a:pt x="95" y="138"/>
                    <a:pt x="139" y="138"/>
                  </a:cubicBezTo>
                  <a:cubicBezTo>
                    <a:pt x="221" y="138"/>
                    <a:pt x="322" y="56"/>
                    <a:pt x="202" y="12"/>
                  </a:cubicBezTo>
                  <a:cubicBezTo>
                    <a:pt x="184" y="5"/>
                    <a:pt x="159" y="1"/>
                    <a:pt x="1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
            <p:cNvSpPr/>
            <p:nvPr/>
          </p:nvSpPr>
          <p:spPr>
            <a:xfrm>
              <a:off x="6408225" y="2867700"/>
              <a:ext cx="9800" cy="5775"/>
            </a:xfrm>
            <a:custGeom>
              <a:avLst/>
              <a:gdLst/>
              <a:ahLst/>
              <a:cxnLst/>
              <a:rect l="l" t="t" r="r" b="b"/>
              <a:pathLst>
                <a:path w="392" h="231" extrusionOk="0">
                  <a:moveTo>
                    <a:pt x="186" y="0"/>
                  </a:moveTo>
                  <a:cubicBezTo>
                    <a:pt x="121" y="0"/>
                    <a:pt x="55" y="29"/>
                    <a:pt x="7" y="81"/>
                  </a:cubicBezTo>
                  <a:cubicBezTo>
                    <a:pt x="0" y="100"/>
                    <a:pt x="0" y="119"/>
                    <a:pt x="7" y="138"/>
                  </a:cubicBezTo>
                  <a:cubicBezTo>
                    <a:pt x="26" y="175"/>
                    <a:pt x="70" y="201"/>
                    <a:pt x="114" y="207"/>
                  </a:cubicBezTo>
                  <a:lnTo>
                    <a:pt x="95" y="207"/>
                  </a:lnTo>
                  <a:cubicBezTo>
                    <a:pt x="127" y="220"/>
                    <a:pt x="170" y="230"/>
                    <a:pt x="213" y="230"/>
                  </a:cubicBezTo>
                  <a:cubicBezTo>
                    <a:pt x="272" y="230"/>
                    <a:pt x="331" y="211"/>
                    <a:pt x="360" y="156"/>
                  </a:cubicBezTo>
                  <a:cubicBezTo>
                    <a:pt x="360" y="156"/>
                    <a:pt x="360" y="150"/>
                    <a:pt x="360" y="150"/>
                  </a:cubicBezTo>
                  <a:cubicBezTo>
                    <a:pt x="391" y="87"/>
                    <a:pt x="328" y="43"/>
                    <a:pt x="284" y="24"/>
                  </a:cubicBezTo>
                  <a:lnTo>
                    <a:pt x="272" y="18"/>
                  </a:lnTo>
                  <a:cubicBezTo>
                    <a:pt x="244" y="6"/>
                    <a:pt x="215" y="0"/>
                    <a:pt x="1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
            <p:cNvSpPr/>
            <p:nvPr/>
          </p:nvSpPr>
          <p:spPr>
            <a:xfrm>
              <a:off x="6409400" y="2872425"/>
              <a:ext cx="1050" cy="450"/>
            </a:xfrm>
            <a:custGeom>
              <a:avLst/>
              <a:gdLst/>
              <a:ahLst/>
              <a:cxnLst/>
              <a:rect l="l" t="t" r="r" b="b"/>
              <a:pathLst>
                <a:path w="42" h="18" extrusionOk="0">
                  <a:moveTo>
                    <a:pt x="6" y="0"/>
                  </a:moveTo>
                  <a:cubicBezTo>
                    <a:pt x="1" y="0"/>
                    <a:pt x="15" y="9"/>
                    <a:pt x="42" y="18"/>
                  </a:cubicBezTo>
                  <a:lnTo>
                    <a:pt x="23" y="5"/>
                  </a:lnTo>
                  <a:cubicBezTo>
                    <a:pt x="14" y="2"/>
                    <a:pt x="8" y="0"/>
                    <a:pt x="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
            <p:cNvSpPr/>
            <p:nvPr/>
          </p:nvSpPr>
          <p:spPr>
            <a:xfrm>
              <a:off x="6291850" y="3006750"/>
              <a:ext cx="7750" cy="4575"/>
            </a:xfrm>
            <a:custGeom>
              <a:avLst/>
              <a:gdLst/>
              <a:ahLst/>
              <a:cxnLst/>
              <a:rect l="l" t="t" r="r" b="b"/>
              <a:pathLst>
                <a:path w="310" h="183" extrusionOk="0">
                  <a:moveTo>
                    <a:pt x="194" y="0"/>
                  </a:moveTo>
                  <a:cubicBezTo>
                    <a:pt x="147" y="0"/>
                    <a:pt x="98" y="16"/>
                    <a:pt x="77" y="37"/>
                  </a:cubicBezTo>
                  <a:cubicBezTo>
                    <a:pt x="1" y="75"/>
                    <a:pt x="39" y="151"/>
                    <a:pt x="102" y="170"/>
                  </a:cubicBezTo>
                  <a:cubicBezTo>
                    <a:pt x="120" y="178"/>
                    <a:pt x="147" y="183"/>
                    <a:pt x="176" y="183"/>
                  </a:cubicBezTo>
                  <a:cubicBezTo>
                    <a:pt x="237" y="183"/>
                    <a:pt x="306" y="161"/>
                    <a:pt x="310" y="100"/>
                  </a:cubicBezTo>
                  <a:cubicBezTo>
                    <a:pt x="310" y="88"/>
                    <a:pt x="310" y="75"/>
                    <a:pt x="304" y="63"/>
                  </a:cubicBezTo>
                  <a:cubicBezTo>
                    <a:pt x="291" y="17"/>
                    <a:pt x="243" y="0"/>
                    <a:pt x="1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
            <p:cNvSpPr/>
            <p:nvPr/>
          </p:nvSpPr>
          <p:spPr>
            <a:xfrm>
              <a:off x="6309275" y="3016700"/>
              <a:ext cx="5450" cy="2775"/>
            </a:xfrm>
            <a:custGeom>
              <a:avLst/>
              <a:gdLst/>
              <a:ahLst/>
              <a:cxnLst/>
              <a:rect l="l" t="t" r="r" b="b"/>
              <a:pathLst>
                <a:path w="218" h="111" extrusionOk="0">
                  <a:moveTo>
                    <a:pt x="88" y="0"/>
                  </a:moveTo>
                  <a:cubicBezTo>
                    <a:pt x="45" y="0"/>
                    <a:pt x="1" y="13"/>
                    <a:pt x="17" y="49"/>
                  </a:cubicBezTo>
                  <a:cubicBezTo>
                    <a:pt x="29" y="68"/>
                    <a:pt x="42" y="87"/>
                    <a:pt x="61" y="100"/>
                  </a:cubicBezTo>
                  <a:cubicBezTo>
                    <a:pt x="72" y="106"/>
                    <a:pt x="96" y="111"/>
                    <a:pt x="122" y="111"/>
                  </a:cubicBezTo>
                  <a:cubicBezTo>
                    <a:pt x="168" y="111"/>
                    <a:pt x="218" y="96"/>
                    <a:pt x="193" y="56"/>
                  </a:cubicBezTo>
                  <a:cubicBezTo>
                    <a:pt x="181" y="37"/>
                    <a:pt x="168" y="18"/>
                    <a:pt x="149" y="11"/>
                  </a:cubicBezTo>
                  <a:cubicBezTo>
                    <a:pt x="137" y="5"/>
                    <a:pt x="113" y="0"/>
                    <a:pt x="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
            <p:cNvSpPr/>
            <p:nvPr/>
          </p:nvSpPr>
          <p:spPr>
            <a:xfrm>
              <a:off x="6295575" y="3030800"/>
              <a:ext cx="6725" cy="3550"/>
            </a:xfrm>
            <a:custGeom>
              <a:avLst/>
              <a:gdLst/>
              <a:ahLst/>
              <a:cxnLst/>
              <a:rect l="l" t="t" r="r" b="b"/>
              <a:pathLst>
                <a:path w="269" h="142" extrusionOk="0">
                  <a:moveTo>
                    <a:pt x="187" y="0"/>
                  </a:moveTo>
                  <a:cubicBezTo>
                    <a:pt x="180" y="0"/>
                    <a:pt x="173" y="1"/>
                    <a:pt x="167" y="2"/>
                  </a:cubicBezTo>
                  <a:lnTo>
                    <a:pt x="180" y="9"/>
                  </a:lnTo>
                  <a:cubicBezTo>
                    <a:pt x="169" y="6"/>
                    <a:pt x="159" y="5"/>
                    <a:pt x="148" y="5"/>
                  </a:cubicBezTo>
                  <a:cubicBezTo>
                    <a:pt x="109" y="5"/>
                    <a:pt x="72" y="23"/>
                    <a:pt x="47" y="53"/>
                  </a:cubicBezTo>
                  <a:lnTo>
                    <a:pt x="35" y="66"/>
                  </a:lnTo>
                  <a:cubicBezTo>
                    <a:pt x="1" y="121"/>
                    <a:pt x="76" y="142"/>
                    <a:pt x="140" y="142"/>
                  </a:cubicBezTo>
                  <a:cubicBezTo>
                    <a:pt x="171" y="142"/>
                    <a:pt x="199" y="137"/>
                    <a:pt x="211" y="129"/>
                  </a:cubicBezTo>
                  <a:lnTo>
                    <a:pt x="230" y="122"/>
                  </a:lnTo>
                  <a:cubicBezTo>
                    <a:pt x="256" y="103"/>
                    <a:pt x="268" y="91"/>
                    <a:pt x="262" y="59"/>
                  </a:cubicBezTo>
                  <a:cubicBezTo>
                    <a:pt x="262" y="47"/>
                    <a:pt x="256" y="40"/>
                    <a:pt x="249" y="34"/>
                  </a:cubicBezTo>
                  <a:cubicBezTo>
                    <a:pt x="244" y="10"/>
                    <a:pt x="213"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
            <p:cNvSpPr/>
            <p:nvPr/>
          </p:nvSpPr>
          <p:spPr>
            <a:xfrm>
              <a:off x="6278775" y="3034725"/>
              <a:ext cx="9325" cy="4825"/>
            </a:xfrm>
            <a:custGeom>
              <a:avLst/>
              <a:gdLst/>
              <a:ahLst/>
              <a:cxnLst/>
              <a:rect l="l" t="t" r="r" b="b"/>
              <a:pathLst>
                <a:path w="373" h="193" extrusionOk="0">
                  <a:moveTo>
                    <a:pt x="180" y="0"/>
                  </a:moveTo>
                  <a:cubicBezTo>
                    <a:pt x="155" y="0"/>
                    <a:pt x="131" y="5"/>
                    <a:pt x="108" y="16"/>
                  </a:cubicBezTo>
                  <a:cubicBezTo>
                    <a:pt x="57" y="28"/>
                    <a:pt x="0" y="85"/>
                    <a:pt x="51" y="142"/>
                  </a:cubicBezTo>
                  <a:cubicBezTo>
                    <a:pt x="89" y="176"/>
                    <a:pt x="138" y="192"/>
                    <a:pt x="189" y="192"/>
                  </a:cubicBezTo>
                  <a:cubicBezTo>
                    <a:pt x="214" y="192"/>
                    <a:pt x="240" y="188"/>
                    <a:pt x="265" y="180"/>
                  </a:cubicBezTo>
                  <a:cubicBezTo>
                    <a:pt x="316" y="161"/>
                    <a:pt x="373" y="104"/>
                    <a:pt x="322" y="54"/>
                  </a:cubicBezTo>
                  <a:cubicBezTo>
                    <a:pt x="280" y="20"/>
                    <a:pt x="230" y="0"/>
                    <a:pt x="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
            <p:cNvSpPr/>
            <p:nvPr/>
          </p:nvSpPr>
          <p:spPr>
            <a:xfrm>
              <a:off x="6282250" y="3021975"/>
              <a:ext cx="7075" cy="3475"/>
            </a:xfrm>
            <a:custGeom>
              <a:avLst/>
              <a:gdLst/>
              <a:ahLst/>
              <a:cxnLst/>
              <a:rect l="l" t="t" r="r" b="b"/>
              <a:pathLst>
                <a:path w="283" h="139" extrusionOk="0">
                  <a:moveTo>
                    <a:pt x="146" y="1"/>
                  </a:moveTo>
                  <a:cubicBezTo>
                    <a:pt x="125" y="1"/>
                    <a:pt x="106" y="4"/>
                    <a:pt x="95" y="9"/>
                  </a:cubicBezTo>
                  <a:cubicBezTo>
                    <a:pt x="0" y="40"/>
                    <a:pt x="44" y="116"/>
                    <a:pt x="120" y="135"/>
                  </a:cubicBezTo>
                  <a:cubicBezTo>
                    <a:pt x="135" y="137"/>
                    <a:pt x="152" y="139"/>
                    <a:pt x="169" y="139"/>
                  </a:cubicBezTo>
                  <a:cubicBezTo>
                    <a:pt x="208" y="139"/>
                    <a:pt x="246" y="128"/>
                    <a:pt x="259" y="84"/>
                  </a:cubicBezTo>
                  <a:cubicBezTo>
                    <a:pt x="282" y="24"/>
                    <a:pt x="205" y="1"/>
                    <a:pt x="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
            <p:cNvSpPr/>
            <p:nvPr/>
          </p:nvSpPr>
          <p:spPr>
            <a:xfrm>
              <a:off x="6301050" y="3050800"/>
              <a:ext cx="725" cy="325"/>
            </a:xfrm>
            <a:custGeom>
              <a:avLst/>
              <a:gdLst/>
              <a:ahLst/>
              <a:cxnLst/>
              <a:rect l="l" t="t" r="r" b="b"/>
              <a:pathLst>
                <a:path w="29" h="13" extrusionOk="0">
                  <a:moveTo>
                    <a:pt x="16" y="1"/>
                  </a:moveTo>
                  <a:cubicBezTo>
                    <a:pt x="9" y="1"/>
                    <a:pt x="1" y="5"/>
                    <a:pt x="5" y="10"/>
                  </a:cubicBezTo>
                  <a:cubicBezTo>
                    <a:pt x="7" y="12"/>
                    <a:pt x="10" y="12"/>
                    <a:pt x="13" y="12"/>
                  </a:cubicBezTo>
                  <a:cubicBezTo>
                    <a:pt x="20" y="12"/>
                    <a:pt x="28" y="8"/>
                    <a:pt x="24" y="3"/>
                  </a:cubicBezTo>
                  <a:cubicBezTo>
                    <a:pt x="22" y="2"/>
                    <a:pt x="19" y="1"/>
                    <a:pt x="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
            <p:cNvSpPr/>
            <p:nvPr/>
          </p:nvSpPr>
          <p:spPr>
            <a:xfrm>
              <a:off x="6287200" y="3058825"/>
              <a:ext cx="7375" cy="3900"/>
            </a:xfrm>
            <a:custGeom>
              <a:avLst/>
              <a:gdLst/>
              <a:ahLst/>
              <a:cxnLst/>
              <a:rect l="l" t="t" r="r" b="b"/>
              <a:pathLst>
                <a:path w="295" h="156" extrusionOk="0">
                  <a:moveTo>
                    <a:pt x="110" y="0"/>
                  </a:moveTo>
                  <a:cubicBezTo>
                    <a:pt x="56" y="0"/>
                    <a:pt x="1" y="19"/>
                    <a:pt x="17" y="73"/>
                  </a:cubicBezTo>
                  <a:lnTo>
                    <a:pt x="29" y="105"/>
                  </a:lnTo>
                  <a:cubicBezTo>
                    <a:pt x="42" y="144"/>
                    <a:pt x="96" y="156"/>
                    <a:pt x="145" y="156"/>
                  </a:cubicBezTo>
                  <a:cubicBezTo>
                    <a:pt x="168" y="156"/>
                    <a:pt x="190" y="153"/>
                    <a:pt x="206" y="149"/>
                  </a:cubicBezTo>
                  <a:cubicBezTo>
                    <a:pt x="250" y="137"/>
                    <a:pt x="294" y="73"/>
                    <a:pt x="231" y="36"/>
                  </a:cubicBezTo>
                  <a:lnTo>
                    <a:pt x="193" y="17"/>
                  </a:lnTo>
                  <a:cubicBezTo>
                    <a:pt x="176" y="7"/>
                    <a:pt x="143" y="0"/>
                    <a:pt x="1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
            <p:cNvSpPr/>
            <p:nvPr/>
          </p:nvSpPr>
          <p:spPr>
            <a:xfrm>
              <a:off x="6313225" y="3056425"/>
              <a:ext cx="6875" cy="4075"/>
            </a:xfrm>
            <a:custGeom>
              <a:avLst/>
              <a:gdLst/>
              <a:ahLst/>
              <a:cxnLst/>
              <a:rect l="l" t="t" r="r" b="b"/>
              <a:pathLst>
                <a:path w="275" h="163" extrusionOk="0">
                  <a:moveTo>
                    <a:pt x="127" y="1"/>
                  </a:moveTo>
                  <a:cubicBezTo>
                    <a:pt x="97" y="1"/>
                    <a:pt x="67" y="9"/>
                    <a:pt x="41" y="24"/>
                  </a:cubicBezTo>
                  <a:cubicBezTo>
                    <a:pt x="16" y="37"/>
                    <a:pt x="4" y="56"/>
                    <a:pt x="4" y="81"/>
                  </a:cubicBezTo>
                  <a:cubicBezTo>
                    <a:pt x="4" y="89"/>
                    <a:pt x="6" y="98"/>
                    <a:pt x="10" y="106"/>
                  </a:cubicBezTo>
                  <a:lnTo>
                    <a:pt x="10" y="106"/>
                  </a:lnTo>
                  <a:cubicBezTo>
                    <a:pt x="10" y="108"/>
                    <a:pt x="10" y="110"/>
                    <a:pt x="10" y="113"/>
                  </a:cubicBezTo>
                  <a:cubicBezTo>
                    <a:pt x="1" y="149"/>
                    <a:pt x="57" y="162"/>
                    <a:pt x="99" y="162"/>
                  </a:cubicBezTo>
                  <a:cubicBezTo>
                    <a:pt x="115" y="162"/>
                    <a:pt x="129" y="160"/>
                    <a:pt x="136" y="157"/>
                  </a:cubicBezTo>
                  <a:cubicBezTo>
                    <a:pt x="168" y="157"/>
                    <a:pt x="193" y="151"/>
                    <a:pt x="212" y="138"/>
                  </a:cubicBezTo>
                  <a:cubicBezTo>
                    <a:pt x="275" y="125"/>
                    <a:pt x="275" y="43"/>
                    <a:pt x="218" y="24"/>
                  </a:cubicBezTo>
                  <a:cubicBezTo>
                    <a:pt x="190" y="9"/>
                    <a:pt x="158" y="1"/>
                    <a:pt x="1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
            <p:cNvSpPr/>
            <p:nvPr/>
          </p:nvSpPr>
          <p:spPr>
            <a:xfrm>
              <a:off x="6323575" y="3031450"/>
              <a:ext cx="4050" cy="1700"/>
            </a:xfrm>
            <a:custGeom>
              <a:avLst/>
              <a:gdLst/>
              <a:ahLst/>
              <a:cxnLst/>
              <a:rect l="l" t="t" r="r" b="b"/>
              <a:pathLst>
                <a:path w="162" h="68" extrusionOk="0">
                  <a:moveTo>
                    <a:pt x="86" y="0"/>
                  </a:moveTo>
                  <a:cubicBezTo>
                    <a:pt x="45" y="0"/>
                    <a:pt x="1" y="22"/>
                    <a:pt x="31" y="52"/>
                  </a:cubicBezTo>
                  <a:cubicBezTo>
                    <a:pt x="42" y="63"/>
                    <a:pt x="61" y="68"/>
                    <a:pt x="81" y="68"/>
                  </a:cubicBezTo>
                  <a:cubicBezTo>
                    <a:pt x="121" y="68"/>
                    <a:pt x="161" y="48"/>
                    <a:pt x="132" y="14"/>
                  </a:cubicBezTo>
                  <a:cubicBezTo>
                    <a:pt x="122" y="5"/>
                    <a:pt x="105" y="0"/>
                    <a:pt x="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
            <p:cNvSpPr/>
            <p:nvPr/>
          </p:nvSpPr>
          <p:spPr>
            <a:xfrm>
              <a:off x="6304950" y="3046850"/>
              <a:ext cx="8525" cy="4825"/>
            </a:xfrm>
            <a:custGeom>
              <a:avLst/>
              <a:gdLst/>
              <a:ahLst/>
              <a:cxnLst/>
              <a:rect l="l" t="t" r="r" b="b"/>
              <a:pathLst>
                <a:path w="341" h="193" extrusionOk="0">
                  <a:moveTo>
                    <a:pt x="219" y="0"/>
                  </a:moveTo>
                  <a:cubicBezTo>
                    <a:pt x="194" y="0"/>
                    <a:pt x="170" y="4"/>
                    <a:pt x="152" y="10"/>
                  </a:cubicBezTo>
                  <a:cubicBezTo>
                    <a:pt x="127" y="16"/>
                    <a:pt x="101" y="23"/>
                    <a:pt x="76" y="35"/>
                  </a:cubicBezTo>
                  <a:cubicBezTo>
                    <a:pt x="0" y="73"/>
                    <a:pt x="38" y="155"/>
                    <a:pt x="108" y="180"/>
                  </a:cubicBezTo>
                  <a:cubicBezTo>
                    <a:pt x="131" y="187"/>
                    <a:pt x="164" y="193"/>
                    <a:pt x="197" y="193"/>
                  </a:cubicBezTo>
                  <a:cubicBezTo>
                    <a:pt x="254" y="193"/>
                    <a:pt x="312" y="178"/>
                    <a:pt x="328" y="130"/>
                  </a:cubicBezTo>
                  <a:cubicBezTo>
                    <a:pt x="335" y="111"/>
                    <a:pt x="341" y="92"/>
                    <a:pt x="341" y="79"/>
                  </a:cubicBezTo>
                  <a:cubicBezTo>
                    <a:pt x="332" y="19"/>
                    <a:pt x="274" y="0"/>
                    <a:pt x="2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4" name="Google Shape;364;p2"/>
          <p:cNvSpPr txBox="1">
            <a:spLocks noGrp="1"/>
          </p:cNvSpPr>
          <p:nvPr>
            <p:ph type="subTitle" idx="1"/>
          </p:nvPr>
        </p:nvSpPr>
        <p:spPr>
          <a:xfrm>
            <a:off x="3337688" y="3208425"/>
            <a:ext cx="24687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solidFill>
                  <a:schemeClr val="dk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365" name="Google Shape;365;p2"/>
          <p:cNvSpPr txBox="1">
            <a:spLocks noGrp="1"/>
          </p:cNvSpPr>
          <p:nvPr>
            <p:ph type="ctrTitle"/>
          </p:nvPr>
        </p:nvSpPr>
        <p:spPr>
          <a:xfrm>
            <a:off x="1234750" y="1432550"/>
            <a:ext cx="6674400" cy="17103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6"/>
        <p:cNvGrpSpPr/>
        <p:nvPr/>
      </p:nvGrpSpPr>
      <p:grpSpPr>
        <a:xfrm>
          <a:off x="0" y="0"/>
          <a:ext cx="0" cy="0"/>
          <a:chOff x="0" y="0"/>
          <a:chExt cx="0" cy="0"/>
        </a:xfrm>
      </p:grpSpPr>
      <p:sp>
        <p:nvSpPr>
          <p:cNvPr id="367" name="Google Shape;367;p3"/>
          <p:cNvSpPr txBox="1">
            <a:spLocks noGrp="1"/>
          </p:cNvSpPr>
          <p:nvPr>
            <p:ph type="title" hasCustomPrompt="1"/>
          </p:nvPr>
        </p:nvSpPr>
        <p:spPr>
          <a:xfrm>
            <a:off x="2788250" y="804800"/>
            <a:ext cx="35676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368" name="Google Shape;368;p3"/>
          <p:cNvSpPr txBox="1">
            <a:spLocks noGrp="1"/>
          </p:cNvSpPr>
          <p:nvPr>
            <p:ph type="title" idx="2"/>
          </p:nvPr>
        </p:nvSpPr>
        <p:spPr>
          <a:xfrm>
            <a:off x="2760750" y="2649100"/>
            <a:ext cx="36225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69" name="Google Shape;369;p3"/>
          <p:cNvSpPr txBox="1">
            <a:spLocks noGrp="1"/>
          </p:cNvSpPr>
          <p:nvPr>
            <p:ph type="subTitle" idx="1"/>
          </p:nvPr>
        </p:nvSpPr>
        <p:spPr>
          <a:xfrm>
            <a:off x="3051127" y="3336200"/>
            <a:ext cx="29622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370" name="Google Shape;370;p3"/>
          <p:cNvSpPr/>
          <p:nvPr/>
        </p:nvSpPr>
        <p:spPr>
          <a:xfrm rot="5400000">
            <a:off x="-158088" y="3159239"/>
            <a:ext cx="2344677" cy="2344368"/>
          </a:xfrm>
          <a:custGeom>
            <a:avLst/>
            <a:gdLst/>
            <a:ahLst/>
            <a:cxnLst/>
            <a:rect l="l" t="t" r="r" b="b"/>
            <a:pathLst>
              <a:path w="53068" h="53061" extrusionOk="0">
                <a:moveTo>
                  <a:pt x="52910" y="0"/>
                </a:moveTo>
                <a:cubicBezTo>
                  <a:pt x="52317" y="631"/>
                  <a:pt x="51301" y="1577"/>
                  <a:pt x="50317" y="2485"/>
                </a:cubicBezTo>
                <a:cubicBezTo>
                  <a:pt x="49554" y="3204"/>
                  <a:pt x="48829" y="3879"/>
                  <a:pt x="48362" y="4352"/>
                </a:cubicBezTo>
                <a:cubicBezTo>
                  <a:pt x="44679" y="8098"/>
                  <a:pt x="41727" y="11163"/>
                  <a:pt x="39072" y="14001"/>
                </a:cubicBezTo>
                <a:cubicBezTo>
                  <a:pt x="37048" y="16158"/>
                  <a:pt x="34922" y="18284"/>
                  <a:pt x="32866" y="20346"/>
                </a:cubicBezTo>
                <a:cubicBezTo>
                  <a:pt x="29561" y="23651"/>
                  <a:pt x="26143" y="27076"/>
                  <a:pt x="23065" y="30715"/>
                </a:cubicBezTo>
                <a:cubicBezTo>
                  <a:pt x="19167" y="35319"/>
                  <a:pt x="15352" y="38542"/>
                  <a:pt x="11662" y="41657"/>
                </a:cubicBezTo>
                <a:cubicBezTo>
                  <a:pt x="7884" y="44849"/>
                  <a:pt x="3974" y="48147"/>
                  <a:pt x="0" y="52922"/>
                </a:cubicBezTo>
                <a:lnTo>
                  <a:pt x="158" y="53060"/>
                </a:lnTo>
                <a:cubicBezTo>
                  <a:pt x="4125" y="48299"/>
                  <a:pt x="8023" y="45006"/>
                  <a:pt x="11794" y="41821"/>
                </a:cubicBezTo>
                <a:cubicBezTo>
                  <a:pt x="15497" y="38699"/>
                  <a:pt x="19319" y="35477"/>
                  <a:pt x="23229" y="30854"/>
                </a:cubicBezTo>
                <a:cubicBezTo>
                  <a:pt x="26300" y="27221"/>
                  <a:pt x="29713" y="23802"/>
                  <a:pt x="33017" y="20498"/>
                </a:cubicBezTo>
                <a:cubicBezTo>
                  <a:pt x="35073" y="18435"/>
                  <a:pt x="37199" y="16310"/>
                  <a:pt x="39223" y="14147"/>
                </a:cubicBezTo>
                <a:cubicBezTo>
                  <a:pt x="41885" y="11315"/>
                  <a:pt x="44837" y="8243"/>
                  <a:pt x="48520" y="4503"/>
                </a:cubicBezTo>
                <a:cubicBezTo>
                  <a:pt x="48974" y="4037"/>
                  <a:pt x="49699" y="3362"/>
                  <a:pt x="50469" y="2643"/>
                </a:cubicBezTo>
                <a:cubicBezTo>
                  <a:pt x="51453" y="1728"/>
                  <a:pt x="52468" y="782"/>
                  <a:pt x="53067" y="139"/>
                </a:cubicBezTo>
                <a:lnTo>
                  <a:pt x="529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1" name="Google Shape;371;p3"/>
          <p:cNvGrpSpPr/>
          <p:nvPr/>
        </p:nvGrpSpPr>
        <p:grpSpPr>
          <a:xfrm>
            <a:off x="7688456" y="3948867"/>
            <a:ext cx="918488" cy="840731"/>
            <a:chOff x="2142650" y="2489700"/>
            <a:chExt cx="317750" cy="290850"/>
          </a:xfrm>
        </p:grpSpPr>
        <p:sp>
          <p:nvSpPr>
            <p:cNvPr id="372" name="Google Shape;372;p3"/>
            <p:cNvSpPr/>
            <p:nvPr/>
          </p:nvSpPr>
          <p:spPr>
            <a:xfrm>
              <a:off x="2142650" y="2489700"/>
              <a:ext cx="317750" cy="290850"/>
            </a:xfrm>
            <a:custGeom>
              <a:avLst/>
              <a:gdLst/>
              <a:ahLst/>
              <a:cxnLst/>
              <a:rect l="l" t="t" r="r" b="b"/>
              <a:pathLst>
                <a:path w="12710" h="11634" extrusionOk="0">
                  <a:moveTo>
                    <a:pt x="9987" y="1"/>
                  </a:moveTo>
                  <a:cubicBezTo>
                    <a:pt x="9548" y="1"/>
                    <a:pt x="9087" y="195"/>
                    <a:pt x="8641" y="531"/>
                  </a:cubicBezTo>
                  <a:cubicBezTo>
                    <a:pt x="7367" y="1490"/>
                    <a:pt x="1" y="10111"/>
                    <a:pt x="550" y="11190"/>
                  </a:cubicBezTo>
                  <a:cubicBezTo>
                    <a:pt x="706" y="11498"/>
                    <a:pt x="1060" y="11634"/>
                    <a:pt x="1553" y="11634"/>
                  </a:cubicBezTo>
                  <a:cubicBezTo>
                    <a:pt x="4528" y="11634"/>
                    <a:pt x="12565" y="6680"/>
                    <a:pt x="12646" y="4775"/>
                  </a:cubicBezTo>
                  <a:cubicBezTo>
                    <a:pt x="12709" y="3375"/>
                    <a:pt x="12085" y="1969"/>
                    <a:pt x="11335" y="834"/>
                  </a:cubicBezTo>
                  <a:cubicBezTo>
                    <a:pt x="10955" y="253"/>
                    <a:pt x="10486" y="1"/>
                    <a:pt x="99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
            <p:cNvSpPr/>
            <p:nvPr/>
          </p:nvSpPr>
          <p:spPr>
            <a:xfrm>
              <a:off x="2359925" y="2520425"/>
              <a:ext cx="6175" cy="7750"/>
            </a:xfrm>
            <a:custGeom>
              <a:avLst/>
              <a:gdLst/>
              <a:ahLst/>
              <a:cxnLst/>
              <a:rect l="l" t="t" r="r" b="b"/>
              <a:pathLst>
                <a:path w="247" h="310" extrusionOk="0">
                  <a:moveTo>
                    <a:pt x="140" y="0"/>
                  </a:moveTo>
                  <a:cubicBezTo>
                    <a:pt x="45" y="0"/>
                    <a:pt x="1" y="133"/>
                    <a:pt x="1" y="210"/>
                  </a:cubicBezTo>
                  <a:cubicBezTo>
                    <a:pt x="1" y="274"/>
                    <a:pt x="35" y="309"/>
                    <a:pt x="76" y="309"/>
                  </a:cubicBezTo>
                  <a:cubicBezTo>
                    <a:pt x="103" y="309"/>
                    <a:pt x="133" y="293"/>
                    <a:pt x="159" y="261"/>
                  </a:cubicBezTo>
                  <a:cubicBezTo>
                    <a:pt x="178" y="242"/>
                    <a:pt x="190" y="216"/>
                    <a:pt x="203" y="191"/>
                  </a:cubicBezTo>
                  <a:cubicBezTo>
                    <a:pt x="228" y="147"/>
                    <a:pt x="247" y="71"/>
                    <a:pt x="203" y="27"/>
                  </a:cubicBezTo>
                  <a:cubicBezTo>
                    <a:pt x="190" y="15"/>
                    <a:pt x="178" y="2"/>
                    <a:pt x="159" y="2"/>
                  </a:cubicBezTo>
                  <a:cubicBezTo>
                    <a:pt x="152" y="1"/>
                    <a:pt x="146" y="0"/>
                    <a:pt x="1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
            <p:cNvSpPr/>
            <p:nvPr/>
          </p:nvSpPr>
          <p:spPr>
            <a:xfrm>
              <a:off x="2376975" y="2507325"/>
              <a:ext cx="7950" cy="9125"/>
            </a:xfrm>
            <a:custGeom>
              <a:avLst/>
              <a:gdLst/>
              <a:ahLst/>
              <a:cxnLst/>
              <a:rect l="l" t="t" r="r" b="b"/>
              <a:pathLst>
                <a:path w="318" h="365" extrusionOk="0">
                  <a:moveTo>
                    <a:pt x="193" y="0"/>
                  </a:moveTo>
                  <a:cubicBezTo>
                    <a:pt x="171" y="0"/>
                    <a:pt x="146" y="5"/>
                    <a:pt x="120" y="15"/>
                  </a:cubicBezTo>
                  <a:cubicBezTo>
                    <a:pt x="44" y="66"/>
                    <a:pt x="0" y="154"/>
                    <a:pt x="0" y="242"/>
                  </a:cubicBezTo>
                  <a:cubicBezTo>
                    <a:pt x="0" y="295"/>
                    <a:pt x="31" y="365"/>
                    <a:pt x="85" y="365"/>
                  </a:cubicBezTo>
                  <a:cubicBezTo>
                    <a:pt x="96" y="365"/>
                    <a:pt x="107" y="362"/>
                    <a:pt x="120" y="356"/>
                  </a:cubicBezTo>
                  <a:cubicBezTo>
                    <a:pt x="215" y="318"/>
                    <a:pt x="278" y="242"/>
                    <a:pt x="303" y="141"/>
                  </a:cubicBezTo>
                  <a:cubicBezTo>
                    <a:pt x="317" y="54"/>
                    <a:pt x="268" y="0"/>
                    <a:pt x="1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
            <p:cNvSpPr/>
            <p:nvPr/>
          </p:nvSpPr>
          <p:spPr>
            <a:xfrm>
              <a:off x="2388475" y="2521525"/>
              <a:ext cx="10900" cy="13725"/>
            </a:xfrm>
            <a:custGeom>
              <a:avLst/>
              <a:gdLst/>
              <a:ahLst/>
              <a:cxnLst/>
              <a:rect l="l" t="t" r="r" b="b"/>
              <a:pathLst>
                <a:path w="436" h="549" extrusionOk="0">
                  <a:moveTo>
                    <a:pt x="213" y="0"/>
                  </a:moveTo>
                  <a:cubicBezTo>
                    <a:pt x="160" y="0"/>
                    <a:pt x="114" y="56"/>
                    <a:pt x="82" y="116"/>
                  </a:cubicBezTo>
                  <a:cubicBezTo>
                    <a:pt x="84" y="110"/>
                    <a:pt x="85" y="107"/>
                    <a:pt x="85" y="107"/>
                  </a:cubicBezTo>
                  <a:lnTo>
                    <a:pt x="85" y="107"/>
                  </a:lnTo>
                  <a:cubicBezTo>
                    <a:pt x="84" y="107"/>
                    <a:pt x="77" y="125"/>
                    <a:pt x="64" y="166"/>
                  </a:cubicBezTo>
                  <a:cubicBezTo>
                    <a:pt x="57" y="179"/>
                    <a:pt x="51" y="191"/>
                    <a:pt x="51" y="204"/>
                  </a:cubicBezTo>
                  <a:cubicBezTo>
                    <a:pt x="51" y="217"/>
                    <a:pt x="51" y="223"/>
                    <a:pt x="45" y="229"/>
                  </a:cubicBezTo>
                  <a:cubicBezTo>
                    <a:pt x="13" y="292"/>
                    <a:pt x="0" y="368"/>
                    <a:pt x="19" y="437"/>
                  </a:cubicBezTo>
                  <a:cubicBezTo>
                    <a:pt x="29" y="491"/>
                    <a:pt x="69" y="548"/>
                    <a:pt x="125" y="548"/>
                  </a:cubicBezTo>
                  <a:cubicBezTo>
                    <a:pt x="141" y="548"/>
                    <a:pt x="158" y="543"/>
                    <a:pt x="177" y="532"/>
                  </a:cubicBezTo>
                  <a:cubicBezTo>
                    <a:pt x="322" y="444"/>
                    <a:pt x="436" y="166"/>
                    <a:pt x="278" y="27"/>
                  </a:cubicBezTo>
                  <a:cubicBezTo>
                    <a:pt x="255" y="8"/>
                    <a:pt x="234" y="0"/>
                    <a:pt x="2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
            <p:cNvSpPr/>
            <p:nvPr/>
          </p:nvSpPr>
          <p:spPr>
            <a:xfrm>
              <a:off x="2371300" y="2528150"/>
              <a:ext cx="6625" cy="8600"/>
            </a:xfrm>
            <a:custGeom>
              <a:avLst/>
              <a:gdLst/>
              <a:ahLst/>
              <a:cxnLst/>
              <a:rect l="l" t="t" r="r" b="b"/>
              <a:pathLst>
                <a:path w="265" h="344" extrusionOk="0">
                  <a:moveTo>
                    <a:pt x="150" y="0"/>
                  </a:moveTo>
                  <a:cubicBezTo>
                    <a:pt x="132" y="0"/>
                    <a:pt x="112" y="8"/>
                    <a:pt x="88" y="27"/>
                  </a:cubicBezTo>
                  <a:cubicBezTo>
                    <a:pt x="44" y="71"/>
                    <a:pt x="19" y="122"/>
                    <a:pt x="13" y="179"/>
                  </a:cubicBezTo>
                  <a:cubicBezTo>
                    <a:pt x="6" y="223"/>
                    <a:pt x="0" y="324"/>
                    <a:pt x="63" y="336"/>
                  </a:cubicBezTo>
                  <a:cubicBezTo>
                    <a:pt x="76" y="341"/>
                    <a:pt x="90" y="344"/>
                    <a:pt x="105" y="344"/>
                  </a:cubicBezTo>
                  <a:cubicBezTo>
                    <a:pt x="145" y="344"/>
                    <a:pt x="187" y="325"/>
                    <a:pt x="214" y="292"/>
                  </a:cubicBezTo>
                  <a:cubicBezTo>
                    <a:pt x="233" y="267"/>
                    <a:pt x="252" y="235"/>
                    <a:pt x="259" y="197"/>
                  </a:cubicBezTo>
                  <a:cubicBezTo>
                    <a:pt x="265" y="185"/>
                    <a:pt x="265" y="166"/>
                    <a:pt x="259" y="153"/>
                  </a:cubicBezTo>
                  <a:lnTo>
                    <a:pt x="252" y="147"/>
                  </a:lnTo>
                  <a:lnTo>
                    <a:pt x="227" y="128"/>
                  </a:lnTo>
                  <a:cubicBezTo>
                    <a:pt x="227" y="71"/>
                    <a:pt x="202" y="0"/>
                    <a:pt x="1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
            <p:cNvSpPr/>
            <p:nvPr/>
          </p:nvSpPr>
          <p:spPr>
            <a:xfrm>
              <a:off x="2376875" y="2555450"/>
              <a:ext cx="6550" cy="7150"/>
            </a:xfrm>
            <a:custGeom>
              <a:avLst/>
              <a:gdLst/>
              <a:ahLst/>
              <a:cxnLst/>
              <a:rect l="l" t="t" r="r" b="b"/>
              <a:pathLst>
                <a:path w="262" h="286" extrusionOk="0">
                  <a:moveTo>
                    <a:pt x="194" y="1"/>
                  </a:moveTo>
                  <a:cubicBezTo>
                    <a:pt x="161" y="1"/>
                    <a:pt x="123" y="28"/>
                    <a:pt x="105" y="64"/>
                  </a:cubicBezTo>
                  <a:lnTo>
                    <a:pt x="86" y="77"/>
                  </a:lnTo>
                  <a:cubicBezTo>
                    <a:pt x="55" y="101"/>
                    <a:pt x="0" y="247"/>
                    <a:pt x="81" y="247"/>
                  </a:cubicBezTo>
                  <a:cubicBezTo>
                    <a:pt x="83" y="247"/>
                    <a:pt x="84" y="247"/>
                    <a:pt x="86" y="247"/>
                  </a:cubicBezTo>
                  <a:cubicBezTo>
                    <a:pt x="99" y="260"/>
                    <a:pt x="118" y="272"/>
                    <a:pt x="137" y="272"/>
                  </a:cubicBezTo>
                  <a:lnTo>
                    <a:pt x="143" y="279"/>
                  </a:lnTo>
                  <a:cubicBezTo>
                    <a:pt x="152" y="283"/>
                    <a:pt x="160" y="286"/>
                    <a:pt x="168" y="286"/>
                  </a:cubicBezTo>
                  <a:cubicBezTo>
                    <a:pt x="233" y="286"/>
                    <a:pt x="262" y="141"/>
                    <a:pt x="256" y="102"/>
                  </a:cubicBezTo>
                  <a:cubicBezTo>
                    <a:pt x="256" y="89"/>
                    <a:pt x="250" y="77"/>
                    <a:pt x="250" y="58"/>
                  </a:cubicBezTo>
                  <a:cubicBezTo>
                    <a:pt x="242" y="17"/>
                    <a:pt x="219" y="1"/>
                    <a:pt x="1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
            <p:cNvSpPr/>
            <p:nvPr/>
          </p:nvSpPr>
          <p:spPr>
            <a:xfrm>
              <a:off x="2401400" y="2555600"/>
              <a:ext cx="9325" cy="11475"/>
            </a:xfrm>
            <a:custGeom>
              <a:avLst/>
              <a:gdLst/>
              <a:ahLst/>
              <a:cxnLst/>
              <a:rect l="l" t="t" r="r" b="b"/>
              <a:pathLst>
                <a:path w="373" h="459" extrusionOk="0">
                  <a:moveTo>
                    <a:pt x="248" y="0"/>
                  </a:moveTo>
                  <a:cubicBezTo>
                    <a:pt x="236" y="0"/>
                    <a:pt x="225" y="3"/>
                    <a:pt x="215" y="8"/>
                  </a:cubicBezTo>
                  <a:cubicBezTo>
                    <a:pt x="114" y="46"/>
                    <a:pt x="1" y="165"/>
                    <a:pt x="13" y="291"/>
                  </a:cubicBezTo>
                  <a:cubicBezTo>
                    <a:pt x="13" y="348"/>
                    <a:pt x="39" y="399"/>
                    <a:pt x="76" y="437"/>
                  </a:cubicBezTo>
                  <a:cubicBezTo>
                    <a:pt x="97" y="451"/>
                    <a:pt x="121" y="459"/>
                    <a:pt x="145" y="459"/>
                  </a:cubicBezTo>
                  <a:cubicBezTo>
                    <a:pt x="173" y="459"/>
                    <a:pt x="201" y="448"/>
                    <a:pt x="221" y="424"/>
                  </a:cubicBezTo>
                  <a:cubicBezTo>
                    <a:pt x="329" y="329"/>
                    <a:pt x="373" y="184"/>
                    <a:pt x="329" y="52"/>
                  </a:cubicBezTo>
                  <a:cubicBezTo>
                    <a:pt x="315" y="19"/>
                    <a:pt x="280"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
            <p:cNvSpPr/>
            <p:nvPr/>
          </p:nvSpPr>
          <p:spPr>
            <a:xfrm>
              <a:off x="2404850" y="2543225"/>
              <a:ext cx="7350" cy="8825"/>
            </a:xfrm>
            <a:custGeom>
              <a:avLst/>
              <a:gdLst/>
              <a:ahLst/>
              <a:cxnLst/>
              <a:rect l="l" t="t" r="r" b="b"/>
              <a:pathLst>
                <a:path w="294" h="353" extrusionOk="0">
                  <a:moveTo>
                    <a:pt x="195" y="0"/>
                  </a:moveTo>
                  <a:cubicBezTo>
                    <a:pt x="112" y="0"/>
                    <a:pt x="1" y="185"/>
                    <a:pt x="77" y="295"/>
                  </a:cubicBezTo>
                  <a:lnTo>
                    <a:pt x="102" y="326"/>
                  </a:lnTo>
                  <a:cubicBezTo>
                    <a:pt x="116" y="344"/>
                    <a:pt x="131" y="352"/>
                    <a:pt x="146" y="352"/>
                  </a:cubicBezTo>
                  <a:cubicBezTo>
                    <a:pt x="219" y="352"/>
                    <a:pt x="294" y="169"/>
                    <a:pt x="273" y="112"/>
                  </a:cubicBezTo>
                  <a:lnTo>
                    <a:pt x="260" y="68"/>
                  </a:lnTo>
                  <a:cubicBezTo>
                    <a:pt x="246" y="20"/>
                    <a:pt x="222" y="0"/>
                    <a:pt x="1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
            <p:cNvSpPr/>
            <p:nvPr/>
          </p:nvSpPr>
          <p:spPr>
            <a:xfrm>
              <a:off x="2320700" y="2580575"/>
              <a:ext cx="6325" cy="6925"/>
            </a:xfrm>
            <a:custGeom>
              <a:avLst/>
              <a:gdLst/>
              <a:ahLst/>
              <a:cxnLst/>
              <a:rect l="l" t="t" r="r" b="b"/>
              <a:pathLst>
                <a:path w="253" h="277" extrusionOk="0">
                  <a:moveTo>
                    <a:pt x="78" y="1"/>
                  </a:moveTo>
                  <a:cubicBezTo>
                    <a:pt x="27" y="1"/>
                    <a:pt x="0" y="107"/>
                    <a:pt x="6" y="150"/>
                  </a:cubicBezTo>
                  <a:cubicBezTo>
                    <a:pt x="12" y="216"/>
                    <a:pt x="29" y="277"/>
                    <a:pt x="102" y="277"/>
                  </a:cubicBezTo>
                  <a:cubicBezTo>
                    <a:pt x="106" y="277"/>
                    <a:pt x="109" y="277"/>
                    <a:pt x="113" y="276"/>
                  </a:cubicBezTo>
                  <a:cubicBezTo>
                    <a:pt x="247" y="265"/>
                    <a:pt x="253" y="11"/>
                    <a:pt x="164" y="11"/>
                  </a:cubicBezTo>
                  <a:cubicBezTo>
                    <a:pt x="153" y="11"/>
                    <a:pt x="140" y="15"/>
                    <a:pt x="126" y="24"/>
                  </a:cubicBezTo>
                  <a:lnTo>
                    <a:pt x="107" y="11"/>
                  </a:lnTo>
                  <a:cubicBezTo>
                    <a:pt x="96" y="4"/>
                    <a:pt x="87" y="1"/>
                    <a:pt x="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
            <p:cNvSpPr/>
            <p:nvPr/>
          </p:nvSpPr>
          <p:spPr>
            <a:xfrm>
              <a:off x="2328925" y="2595700"/>
              <a:ext cx="5175" cy="6825"/>
            </a:xfrm>
            <a:custGeom>
              <a:avLst/>
              <a:gdLst/>
              <a:ahLst/>
              <a:cxnLst/>
              <a:rect l="l" t="t" r="r" b="b"/>
              <a:pathLst>
                <a:path w="207" h="273" extrusionOk="0">
                  <a:moveTo>
                    <a:pt x="141" y="1"/>
                  </a:moveTo>
                  <a:cubicBezTo>
                    <a:pt x="96" y="1"/>
                    <a:pt x="47" y="88"/>
                    <a:pt x="43" y="151"/>
                  </a:cubicBezTo>
                  <a:cubicBezTo>
                    <a:pt x="19" y="192"/>
                    <a:pt x="1" y="272"/>
                    <a:pt x="50" y="272"/>
                  </a:cubicBezTo>
                  <a:cubicBezTo>
                    <a:pt x="54" y="272"/>
                    <a:pt x="57" y="271"/>
                    <a:pt x="62" y="271"/>
                  </a:cubicBezTo>
                  <a:lnTo>
                    <a:pt x="87" y="271"/>
                  </a:lnTo>
                  <a:cubicBezTo>
                    <a:pt x="92" y="272"/>
                    <a:pt x="98" y="273"/>
                    <a:pt x="103" y="273"/>
                  </a:cubicBezTo>
                  <a:cubicBezTo>
                    <a:pt x="169" y="273"/>
                    <a:pt x="207" y="171"/>
                    <a:pt x="207" y="113"/>
                  </a:cubicBezTo>
                  <a:cubicBezTo>
                    <a:pt x="207" y="88"/>
                    <a:pt x="200" y="56"/>
                    <a:pt x="181" y="31"/>
                  </a:cubicBezTo>
                  <a:cubicBezTo>
                    <a:pt x="169" y="10"/>
                    <a:pt x="155" y="1"/>
                    <a:pt x="1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
            <p:cNvSpPr/>
            <p:nvPr/>
          </p:nvSpPr>
          <p:spPr>
            <a:xfrm>
              <a:off x="2340175" y="2567275"/>
              <a:ext cx="8650" cy="9975"/>
            </a:xfrm>
            <a:custGeom>
              <a:avLst/>
              <a:gdLst/>
              <a:ahLst/>
              <a:cxnLst/>
              <a:rect l="l" t="t" r="r" b="b"/>
              <a:pathLst>
                <a:path w="346" h="399" extrusionOk="0">
                  <a:moveTo>
                    <a:pt x="221" y="1"/>
                  </a:moveTo>
                  <a:cubicBezTo>
                    <a:pt x="207" y="1"/>
                    <a:pt x="191" y="5"/>
                    <a:pt x="173" y="14"/>
                  </a:cubicBezTo>
                  <a:cubicBezTo>
                    <a:pt x="54" y="71"/>
                    <a:pt x="1" y="399"/>
                    <a:pt x="125" y="399"/>
                  </a:cubicBezTo>
                  <a:cubicBezTo>
                    <a:pt x="139" y="399"/>
                    <a:pt x="155" y="395"/>
                    <a:pt x="173" y="386"/>
                  </a:cubicBezTo>
                  <a:cubicBezTo>
                    <a:pt x="298" y="323"/>
                    <a:pt x="346" y="1"/>
                    <a:pt x="2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
            <p:cNvSpPr/>
            <p:nvPr/>
          </p:nvSpPr>
          <p:spPr>
            <a:xfrm>
              <a:off x="2173875" y="2748100"/>
              <a:ext cx="15800" cy="18625"/>
            </a:xfrm>
            <a:custGeom>
              <a:avLst/>
              <a:gdLst/>
              <a:ahLst/>
              <a:cxnLst/>
              <a:rect l="l" t="t" r="r" b="b"/>
              <a:pathLst>
                <a:path w="632" h="745" extrusionOk="0">
                  <a:moveTo>
                    <a:pt x="380" y="1"/>
                  </a:moveTo>
                  <a:cubicBezTo>
                    <a:pt x="277" y="1"/>
                    <a:pt x="177" y="129"/>
                    <a:pt x="139" y="204"/>
                  </a:cubicBezTo>
                  <a:cubicBezTo>
                    <a:pt x="70" y="324"/>
                    <a:pt x="1" y="589"/>
                    <a:pt x="139" y="696"/>
                  </a:cubicBezTo>
                  <a:cubicBezTo>
                    <a:pt x="173" y="729"/>
                    <a:pt x="216" y="745"/>
                    <a:pt x="261" y="745"/>
                  </a:cubicBezTo>
                  <a:cubicBezTo>
                    <a:pt x="293" y="745"/>
                    <a:pt x="325" y="737"/>
                    <a:pt x="354" y="721"/>
                  </a:cubicBezTo>
                  <a:cubicBezTo>
                    <a:pt x="455" y="658"/>
                    <a:pt x="530" y="563"/>
                    <a:pt x="562" y="456"/>
                  </a:cubicBezTo>
                  <a:cubicBezTo>
                    <a:pt x="600" y="343"/>
                    <a:pt x="631" y="147"/>
                    <a:pt x="524" y="59"/>
                  </a:cubicBezTo>
                  <a:cubicBezTo>
                    <a:pt x="499" y="40"/>
                    <a:pt x="467" y="27"/>
                    <a:pt x="436" y="15"/>
                  </a:cubicBezTo>
                  <a:cubicBezTo>
                    <a:pt x="417" y="5"/>
                    <a:pt x="398" y="1"/>
                    <a:pt x="3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
            <p:cNvSpPr/>
            <p:nvPr/>
          </p:nvSpPr>
          <p:spPr>
            <a:xfrm>
              <a:off x="2208900" y="2743700"/>
              <a:ext cx="9625" cy="11325"/>
            </a:xfrm>
            <a:custGeom>
              <a:avLst/>
              <a:gdLst/>
              <a:ahLst/>
              <a:cxnLst/>
              <a:rect l="l" t="t" r="r" b="b"/>
              <a:pathLst>
                <a:path w="385" h="453" extrusionOk="0">
                  <a:moveTo>
                    <a:pt x="174" y="0"/>
                  </a:moveTo>
                  <a:cubicBezTo>
                    <a:pt x="76" y="0"/>
                    <a:pt x="1" y="169"/>
                    <a:pt x="6" y="254"/>
                  </a:cubicBezTo>
                  <a:lnTo>
                    <a:pt x="6" y="304"/>
                  </a:lnTo>
                  <a:cubicBezTo>
                    <a:pt x="11" y="382"/>
                    <a:pt x="48" y="453"/>
                    <a:pt x="112" y="453"/>
                  </a:cubicBezTo>
                  <a:cubicBezTo>
                    <a:pt x="136" y="453"/>
                    <a:pt x="164" y="442"/>
                    <a:pt x="195" y="418"/>
                  </a:cubicBezTo>
                  <a:cubicBezTo>
                    <a:pt x="271" y="355"/>
                    <a:pt x="385" y="115"/>
                    <a:pt x="265" y="39"/>
                  </a:cubicBezTo>
                  <a:lnTo>
                    <a:pt x="233" y="20"/>
                  </a:lnTo>
                  <a:cubicBezTo>
                    <a:pt x="213" y="6"/>
                    <a:pt x="193" y="0"/>
                    <a:pt x="1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
            <p:cNvSpPr/>
            <p:nvPr/>
          </p:nvSpPr>
          <p:spPr>
            <a:xfrm>
              <a:off x="2185550" y="2724000"/>
              <a:ext cx="14275" cy="19525"/>
            </a:xfrm>
            <a:custGeom>
              <a:avLst/>
              <a:gdLst/>
              <a:ahLst/>
              <a:cxnLst/>
              <a:rect l="l" t="t" r="r" b="b"/>
              <a:pathLst>
                <a:path w="571" h="781" extrusionOk="0">
                  <a:moveTo>
                    <a:pt x="374" y="1"/>
                  </a:moveTo>
                  <a:cubicBezTo>
                    <a:pt x="349" y="1"/>
                    <a:pt x="321" y="7"/>
                    <a:pt x="291" y="20"/>
                  </a:cubicBezTo>
                  <a:cubicBezTo>
                    <a:pt x="108" y="102"/>
                    <a:pt x="26" y="310"/>
                    <a:pt x="13" y="499"/>
                  </a:cubicBezTo>
                  <a:cubicBezTo>
                    <a:pt x="13" y="499"/>
                    <a:pt x="13" y="506"/>
                    <a:pt x="13" y="512"/>
                  </a:cubicBezTo>
                  <a:cubicBezTo>
                    <a:pt x="0" y="613"/>
                    <a:pt x="51" y="714"/>
                    <a:pt x="145" y="764"/>
                  </a:cubicBezTo>
                  <a:lnTo>
                    <a:pt x="158" y="771"/>
                  </a:lnTo>
                  <a:cubicBezTo>
                    <a:pt x="172" y="778"/>
                    <a:pt x="187" y="781"/>
                    <a:pt x="203" y="781"/>
                  </a:cubicBezTo>
                  <a:cubicBezTo>
                    <a:pt x="260" y="781"/>
                    <a:pt x="325" y="743"/>
                    <a:pt x="360" y="714"/>
                  </a:cubicBezTo>
                  <a:cubicBezTo>
                    <a:pt x="461" y="626"/>
                    <a:pt x="524" y="499"/>
                    <a:pt x="549" y="367"/>
                  </a:cubicBezTo>
                  <a:cubicBezTo>
                    <a:pt x="571" y="226"/>
                    <a:pt x="527" y="1"/>
                    <a:pt x="3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
            <p:cNvSpPr/>
            <p:nvPr/>
          </p:nvSpPr>
          <p:spPr>
            <a:xfrm>
              <a:off x="2246100" y="2722600"/>
              <a:ext cx="6800" cy="7550"/>
            </a:xfrm>
            <a:custGeom>
              <a:avLst/>
              <a:gdLst/>
              <a:ahLst/>
              <a:cxnLst/>
              <a:rect l="l" t="t" r="r" b="b"/>
              <a:pathLst>
                <a:path w="272" h="302" extrusionOk="0">
                  <a:moveTo>
                    <a:pt x="127" y="0"/>
                  </a:moveTo>
                  <a:cubicBezTo>
                    <a:pt x="43" y="0"/>
                    <a:pt x="0" y="141"/>
                    <a:pt x="0" y="202"/>
                  </a:cubicBezTo>
                  <a:cubicBezTo>
                    <a:pt x="0" y="270"/>
                    <a:pt x="32" y="302"/>
                    <a:pt x="72" y="302"/>
                  </a:cubicBezTo>
                  <a:cubicBezTo>
                    <a:pt x="99" y="302"/>
                    <a:pt x="130" y="287"/>
                    <a:pt x="158" y="259"/>
                  </a:cubicBezTo>
                  <a:cubicBezTo>
                    <a:pt x="164" y="246"/>
                    <a:pt x="177" y="234"/>
                    <a:pt x="190" y="221"/>
                  </a:cubicBezTo>
                  <a:cubicBezTo>
                    <a:pt x="240" y="171"/>
                    <a:pt x="271" y="7"/>
                    <a:pt x="171" y="0"/>
                  </a:cubicBezTo>
                  <a:lnTo>
                    <a:pt x="133" y="0"/>
                  </a:lnTo>
                  <a:cubicBezTo>
                    <a:pt x="131" y="0"/>
                    <a:pt x="129" y="0"/>
                    <a:pt x="1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
            <p:cNvSpPr/>
            <p:nvPr/>
          </p:nvSpPr>
          <p:spPr>
            <a:xfrm>
              <a:off x="2371750" y="2645150"/>
              <a:ext cx="9350" cy="12325"/>
            </a:xfrm>
            <a:custGeom>
              <a:avLst/>
              <a:gdLst/>
              <a:ahLst/>
              <a:cxnLst/>
              <a:rect l="l" t="t" r="r" b="b"/>
              <a:pathLst>
                <a:path w="374" h="493" extrusionOk="0">
                  <a:moveTo>
                    <a:pt x="287" y="1"/>
                  </a:moveTo>
                  <a:cubicBezTo>
                    <a:pt x="282" y="1"/>
                    <a:pt x="277" y="1"/>
                    <a:pt x="272" y="2"/>
                  </a:cubicBezTo>
                  <a:cubicBezTo>
                    <a:pt x="70" y="33"/>
                    <a:pt x="1" y="323"/>
                    <a:pt x="127" y="468"/>
                  </a:cubicBezTo>
                  <a:cubicBezTo>
                    <a:pt x="142" y="485"/>
                    <a:pt x="160" y="492"/>
                    <a:pt x="179" y="492"/>
                  </a:cubicBezTo>
                  <a:cubicBezTo>
                    <a:pt x="223" y="492"/>
                    <a:pt x="271" y="455"/>
                    <a:pt x="297" y="424"/>
                  </a:cubicBezTo>
                  <a:cubicBezTo>
                    <a:pt x="342" y="368"/>
                    <a:pt x="360" y="292"/>
                    <a:pt x="360" y="222"/>
                  </a:cubicBezTo>
                  <a:cubicBezTo>
                    <a:pt x="373" y="197"/>
                    <a:pt x="373" y="166"/>
                    <a:pt x="373" y="140"/>
                  </a:cubicBezTo>
                  <a:cubicBezTo>
                    <a:pt x="373" y="87"/>
                    <a:pt x="356" y="1"/>
                    <a:pt x="2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
            <p:cNvSpPr/>
            <p:nvPr/>
          </p:nvSpPr>
          <p:spPr>
            <a:xfrm>
              <a:off x="2391950" y="2647825"/>
              <a:ext cx="10100" cy="9100"/>
            </a:xfrm>
            <a:custGeom>
              <a:avLst/>
              <a:gdLst/>
              <a:ahLst/>
              <a:cxnLst/>
              <a:rect l="l" t="t" r="r" b="b"/>
              <a:pathLst>
                <a:path w="404" h="364" extrusionOk="0">
                  <a:moveTo>
                    <a:pt x="271" y="1"/>
                  </a:moveTo>
                  <a:cubicBezTo>
                    <a:pt x="261" y="1"/>
                    <a:pt x="250" y="3"/>
                    <a:pt x="240" y="8"/>
                  </a:cubicBezTo>
                  <a:cubicBezTo>
                    <a:pt x="196" y="40"/>
                    <a:pt x="152" y="71"/>
                    <a:pt x="120" y="115"/>
                  </a:cubicBezTo>
                  <a:cubicBezTo>
                    <a:pt x="76" y="160"/>
                    <a:pt x="0" y="343"/>
                    <a:pt x="120" y="349"/>
                  </a:cubicBezTo>
                  <a:cubicBezTo>
                    <a:pt x="134" y="359"/>
                    <a:pt x="150" y="364"/>
                    <a:pt x="166" y="364"/>
                  </a:cubicBezTo>
                  <a:cubicBezTo>
                    <a:pt x="180" y="364"/>
                    <a:pt x="194" y="361"/>
                    <a:pt x="208" y="355"/>
                  </a:cubicBezTo>
                  <a:cubicBezTo>
                    <a:pt x="240" y="343"/>
                    <a:pt x="271" y="324"/>
                    <a:pt x="297" y="292"/>
                  </a:cubicBezTo>
                  <a:cubicBezTo>
                    <a:pt x="322" y="261"/>
                    <a:pt x="328" y="216"/>
                    <a:pt x="353" y="179"/>
                  </a:cubicBezTo>
                  <a:cubicBezTo>
                    <a:pt x="379" y="141"/>
                    <a:pt x="404" y="78"/>
                    <a:pt x="360" y="59"/>
                  </a:cubicBezTo>
                  <a:cubicBezTo>
                    <a:pt x="347" y="59"/>
                    <a:pt x="341" y="59"/>
                    <a:pt x="341" y="46"/>
                  </a:cubicBezTo>
                  <a:cubicBezTo>
                    <a:pt x="327" y="18"/>
                    <a:pt x="300" y="1"/>
                    <a:pt x="2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
            <p:cNvSpPr/>
            <p:nvPr/>
          </p:nvSpPr>
          <p:spPr>
            <a:xfrm>
              <a:off x="2410400" y="2614275"/>
              <a:ext cx="14525" cy="16900"/>
            </a:xfrm>
            <a:custGeom>
              <a:avLst/>
              <a:gdLst/>
              <a:ahLst/>
              <a:cxnLst/>
              <a:rect l="l" t="t" r="r" b="b"/>
              <a:pathLst>
                <a:path w="581" h="676" extrusionOk="0">
                  <a:moveTo>
                    <a:pt x="423" y="1"/>
                  </a:moveTo>
                  <a:cubicBezTo>
                    <a:pt x="334" y="7"/>
                    <a:pt x="252" y="51"/>
                    <a:pt x="202" y="120"/>
                  </a:cubicBezTo>
                  <a:cubicBezTo>
                    <a:pt x="76" y="253"/>
                    <a:pt x="0" y="650"/>
                    <a:pt x="252" y="675"/>
                  </a:cubicBezTo>
                  <a:cubicBezTo>
                    <a:pt x="256" y="676"/>
                    <a:pt x="260" y="676"/>
                    <a:pt x="263" y="676"/>
                  </a:cubicBezTo>
                  <a:cubicBezTo>
                    <a:pt x="328" y="676"/>
                    <a:pt x="381" y="623"/>
                    <a:pt x="423" y="581"/>
                  </a:cubicBezTo>
                  <a:cubicBezTo>
                    <a:pt x="524" y="486"/>
                    <a:pt x="580" y="354"/>
                    <a:pt x="580" y="215"/>
                  </a:cubicBezTo>
                  <a:cubicBezTo>
                    <a:pt x="580" y="114"/>
                    <a:pt x="543" y="1"/>
                    <a:pt x="4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
            <p:cNvSpPr/>
            <p:nvPr/>
          </p:nvSpPr>
          <p:spPr>
            <a:xfrm>
              <a:off x="2389300" y="2623325"/>
              <a:ext cx="6875" cy="7950"/>
            </a:xfrm>
            <a:custGeom>
              <a:avLst/>
              <a:gdLst/>
              <a:ahLst/>
              <a:cxnLst/>
              <a:rect l="l" t="t" r="r" b="b"/>
              <a:pathLst>
                <a:path w="275" h="318" extrusionOk="0">
                  <a:moveTo>
                    <a:pt x="175" y="1"/>
                  </a:moveTo>
                  <a:cubicBezTo>
                    <a:pt x="165" y="1"/>
                    <a:pt x="152" y="4"/>
                    <a:pt x="138" y="11"/>
                  </a:cubicBezTo>
                  <a:cubicBezTo>
                    <a:pt x="41" y="56"/>
                    <a:pt x="1" y="317"/>
                    <a:pt x="100" y="317"/>
                  </a:cubicBezTo>
                  <a:cubicBezTo>
                    <a:pt x="111" y="317"/>
                    <a:pt x="124" y="314"/>
                    <a:pt x="138" y="307"/>
                  </a:cubicBezTo>
                  <a:cubicBezTo>
                    <a:pt x="234" y="262"/>
                    <a:pt x="275" y="1"/>
                    <a:pt x="1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
            <p:cNvSpPr/>
            <p:nvPr/>
          </p:nvSpPr>
          <p:spPr>
            <a:xfrm>
              <a:off x="2372900" y="2632800"/>
              <a:ext cx="5350" cy="7275"/>
            </a:xfrm>
            <a:custGeom>
              <a:avLst/>
              <a:gdLst/>
              <a:ahLst/>
              <a:cxnLst/>
              <a:rect l="l" t="t" r="r" b="b"/>
              <a:pathLst>
                <a:path w="214" h="291" extrusionOk="0">
                  <a:moveTo>
                    <a:pt x="113" y="1"/>
                  </a:moveTo>
                  <a:cubicBezTo>
                    <a:pt x="48" y="1"/>
                    <a:pt x="6" y="117"/>
                    <a:pt x="18" y="180"/>
                  </a:cubicBezTo>
                  <a:cubicBezTo>
                    <a:pt x="18" y="193"/>
                    <a:pt x="18" y="206"/>
                    <a:pt x="12" y="218"/>
                  </a:cubicBezTo>
                  <a:cubicBezTo>
                    <a:pt x="0" y="263"/>
                    <a:pt x="23" y="290"/>
                    <a:pt x="49" y="290"/>
                  </a:cubicBezTo>
                  <a:cubicBezTo>
                    <a:pt x="67" y="290"/>
                    <a:pt x="87" y="278"/>
                    <a:pt x="100" y="250"/>
                  </a:cubicBezTo>
                  <a:cubicBezTo>
                    <a:pt x="106" y="237"/>
                    <a:pt x="113" y="231"/>
                    <a:pt x="119" y="218"/>
                  </a:cubicBezTo>
                  <a:cubicBezTo>
                    <a:pt x="169" y="168"/>
                    <a:pt x="214" y="35"/>
                    <a:pt x="132" y="4"/>
                  </a:cubicBezTo>
                  <a:cubicBezTo>
                    <a:pt x="125" y="2"/>
                    <a:pt x="119" y="1"/>
                    <a:pt x="1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
            <p:cNvSpPr/>
            <p:nvPr/>
          </p:nvSpPr>
          <p:spPr>
            <a:xfrm>
              <a:off x="2348075" y="2686650"/>
              <a:ext cx="4175" cy="4750"/>
            </a:xfrm>
            <a:custGeom>
              <a:avLst/>
              <a:gdLst/>
              <a:ahLst/>
              <a:cxnLst/>
              <a:rect l="l" t="t" r="r" b="b"/>
              <a:pathLst>
                <a:path w="167" h="190" extrusionOk="0">
                  <a:moveTo>
                    <a:pt x="108" y="0"/>
                  </a:moveTo>
                  <a:cubicBezTo>
                    <a:pt x="101" y="0"/>
                    <a:pt x="93" y="2"/>
                    <a:pt x="84" y="7"/>
                  </a:cubicBezTo>
                  <a:cubicBezTo>
                    <a:pt x="22" y="35"/>
                    <a:pt x="0" y="190"/>
                    <a:pt x="60" y="190"/>
                  </a:cubicBezTo>
                  <a:cubicBezTo>
                    <a:pt x="67" y="190"/>
                    <a:pt x="75" y="188"/>
                    <a:pt x="84" y="183"/>
                  </a:cubicBezTo>
                  <a:cubicBezTo>
                    <a:pt x="140" y="155"/>
                    <a:pt x="167" y="0"/>
                    <a:pt x="1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
            <p:cNvSpPr/>
            <p:nvPr/>
          </p:nvSpPr>
          <p:spPr>
            <a:xfrm>
              <a:off x="2256175" y="2662200"/>
              <a:ext cx="6975" cy="9850"/>
            </a:xfrm>
            <a:custGeom>
              <a:avLst/>
              <a:gdLst/>
              <a:ahLst/>
              <a:cxnLst/>
              <a:rect l="l" t="t" r="r" b="b"/>
              <a:pathLst>
                <a:path w="279" h="394" extrusionOk="0">
                  <a:moveTo>
                    <a:pt x="196" y="1"/>
                  </a:moveTo>
                  <a:cubicBezTo>
                    <a:pt x="58" y="1"/>
                    <a:pt x="1" y="203"/>
                    <a:pt x="26" y="310"/>
                  </a:cubicBezTo>
                  <a:cubicBezTo>
                    <a:pt x="42" y="369"/>
                    <a:pt x="76" y="394"/>
                    <a:pt x="112" y="394"/>
                  </a:cubicBezTo>
                  <a:cubicBezTo>
                    <a:pt x="145" y="394"/>
                    <a:pt x="182" y="372"/>
                    <a:pt x="209" y="335"/>
                  </a:cubicBezTo>
                  <a:cubicBezTo>
                    <a:pt x="253" y="278"/>
                    <a:pt x="278" y="215"/>
                    <a:pt x="278" y="152"/>
                  </a:cubicBezTo>
                  <a:cubicBezTo>
                    <a:pt x="278" y="127"/>
                    <a:pt x="272" y="108"/>
                    <a:pt x="266" y="89"/>
                  </a:cubicBezTo>
                  <a:cubicBezTo>
                    <a:pt x="266" y="45"/>
                    <a:pt x="253" y="7"/>
                    <a:pt x="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
            <p:cNvSpPr/>
            <p:nvPr/>
          </p:nvSpPr>
          <p:spPr>
            <a:xfrm>
              <a:off x="2272875" y="2630400"/>
              <a:ext cx="13900" cy="14125"/>
            </a:xfrm>
            <a:custGeom>
              <a:avLst/>
              <a:gdLst/>
              <a:ahLst/>
              <a:cxnLst/>
              <a:rect l="l" t="t" r="r" b="b"/>
              <a:pathLst>
                <a:path w="556" h="565" extrusionOk="0">
                  <a:moveTo>
                    <a:pt x="348" y="1"/>
                  </a:moveTo>
                  <a:cubicBezTo>
                    <a:pt x="197" y="1"/>
                    <a:pt x="0" y="351"/>
                    <a:pt x="153" y="503"/>
                  </a:cubicBezTo>
                  <a:cubicBezTo>
                    <a:pt x="165" y="516"/>
                    <a:pt x="178" y="529"/>
                    <a:pt x="197" y="535"/>
                  </a:cubicBezTo>
                  <a:cubicBezTo>
                    <a:pt x="223" y="556"/>
                    <a:pt x="249" y="565"/>
                    <a:pt x="275" y="565"/>
                  </a:cubicBezTo>
                  <a:cubicBezTo>
                    <a:pt x="428" y="565"/>
                    <a:pt x="556" y="237"/>
                    <a:pt x="475" y="112"/>
                  </a:cubicBezTo>
                  <a:lnTo>
                    <a:pt x="475" y="112"/>
                  </a:lnTo>
                  <a:lnTo>
                    <a:pt x="475" y="125"/>
                  </a:lnTo>
                  <a:cubicBezTo>
                    <a:pt x="462" y="106"/>
                    <a:pt x="456" y="87"/>
                    <a:pt x="443" y="68"/>
                  </a:cubicBezTo>
                  <a:cubicBezTo>
                    <a:pt x="417" y="21"/>
                    <a:pt x="384" y="1"/>
                    <a:pt x="3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
            <p:cNvSpPr/>
            <p:nvPr/>
          </p:nvSpPr>
          <p:spPr>
            <a:xfrm>
              <a:off x="2287875" y="2650600"/>
              <a:ext cx="11850" cy="15200"/>
            </a:xfrm>
            <a:custGeom>
              <a:avLst/>
              <a:gdLst/>
              <a:ahLst/>
              <a:cxnLst/>
              <a:rect l="l" t="t" r="r" b="b"/>
              <a:pathLst>
                <a:path w="474" h="608" extrusionOk="0">
                  <a:moveTo>
                    <a:pt x="323" y="1"/>
                  </a:moveTo>
                  <a:cubicBezTo>
                    <a:pt x="258" y="1"/>
                    <a:pt x="181" y="50"/>
                    <a:pt x="146" y="93"/>
                  </a:cubicBezTo>
                  <a:cubicBezTo>
                    <a:pt x="64" y="200"/>
                    <a:pt x="1" y="389"/>
                    <a:pt x="64" y="515"/>
                  </a:cubicBezTo>
                  <a:lnTo>
                    <a:pt x="76" y="534"/>
                  </a:lnTo>
                  <a:cubicBezTo>
                    <a:pt x="105" y="587"/>
                    <a:pt x="145" y="608"/>
                    <a:pt x="187" y="608"/>
                  </a:cubicBezTo>
                  <a:cubicBezTo>
                    <a:pt x="245" y="608"/>
                    <a:pt x="307" y="567"/>
                    <a:pt x="348" y="515"/>
                  </a:cubicBezTo>
                  <a:cubicBezTo>
                    <a:pt x="448" y="402"/>
                    <a:pt x="474" y="244"/>
                    <a:pt x="430" y="99"/>
                  </a:cubicBezTo>
                  <a:cubicBezTo>
                    <a:pt x="430" y="93"/>
                    <a:pt x="423" y="80"/>
                    <a:pt x="417" y="74"/>
                  </a:cubicBezTo>
                  <a:cubicBezTo>
                    <a:pt x="400" y="20"/>
                    <a:pt x="364" y="1"/>
                    <a:pt x="3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
            <p:cNvSpPr/>
            <p:nvPr/>
          </p:nvSpPr>
          <p:spPr>
            <a:xfrm>
              <a:off x="2310900" y="2638700"/>
              <a:ext cx="11050" cy="10925"/>
            </a:xfrm>
            <a:custGeom>
              <a:avLst/>
              <a:gdLst/>
              <a:ahLst/>
              <a:cxnLst/>
              <a:rect l="l" t="t" r="r" b="b"/>
              <a:pathLst>
                <a:path w="442" h="437" extrusionOk="0">
                  <a:moveTo>
                    <a:pt x="298" y="1"/>
                  </a:moveTo>
                  <a:cubicBezTo>
                    <a:pt x="265" y="1"/>
                    <a:pt x="229" y="20"/>
                    <a:pt x="215" y="39"/>
                  </a:cubicBezTo>
                  <a:lnTo>
                    <a:pt x="202" y="52"/>
                  </a:lnTo>
                  <a:cubicBezTo>
                    <a:pt x="127" y="121"/>
                    <a:pt x="0" y="436"/>
                    <a:pt x="202" y="436"/>
                  </a:cubicBezTo>
                  <a:cubicBezTo>
                    <a:pt x="291" y="436"/>
                    <a:pt x="341" y="342"/>
                    <a:pt x="385" y="279"/>
                  </a:cubicBezTo>
                  <a:cubicBezTo>
                    <a:pt x="423" y="216"/>
                    <a:pt x="442" y="77"/>
                    <a:pt x="360" y="26"/>
                  </a:cubicBezTo>
                  <a:lnTo>
                    <a:pt x="328" y="7"/>
                  </a:lnTo>
                  <a:cubicBezTo>
                    <a:pt x="319" y="3"/>
                    <a:pt x="309" y="1"/>
                    <a:pt x="2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7" name="Google Shape;397;p3"/>
          <p:cNvSpPr/>
          <p:nvPr/>
        </p:nvSpPr>
        <p:spPr>
          <a:xfrm rot="5400000">
            <a:off x="20544" y="-146809"/>
            <a:ext cx="588403" cy="1710842"/>
          </a:xfrm>
          <a:custGeom>
            <a:avLst/>
            <a:gdLst/>
            <a:ahLst/>
            <a:cxnLst/>
            <a:rect l="l" t="t" r="r" b="b"/>
            <a:pathLst>
              <a:path w="8247" h="23979" extrusionOk="0">
                <a:moveTo>
                  <a:pt x="7730" y="1"/>
                </a:moveTo>
                <a:cubicBezTo>
                  <a:pt x="7629" y="1"/>
                  <a:pt x="7513" y="29"/>
                  <a:pt x="7392" y="95"/>
                </a:cubicBezTo>
                <a:cubicBezTo>
                  <a:pt x="7291" y="132"/>
                  <a:pt x="7197" y="189"/>
                  <a:pt x="7115" y="259"/>
                </a:cubicBezTo>
                <a:cubicBezTo>
                  <a:pt x="6459" y="795"/>
                  <a:pt x="5809" y="1337"/>
                  <a:pt x="5153" y="1873"/>
                </a:cubicBezTo>
                <a:cubicBezTo>
                  <a:pt x="4970" y="2018"/>
                  <a:pt x="4794" y="2163"/>
                  <a:pt x="4617" y="2308"/>
                </a:cubicBezTo>
                <a:cubicBezTo>
                  <a:pt x="4182" y="2655"/>
                  <a:pt x="3741" y="3008"/>
                  <a:pt x="3305" y="3355"/>
                </a:cubicBezTo>
                <a:cubicBezTo>
                  <a:pt x="3242" y="3406"/>
                  <a:pt x="3179" y="3463"/>
                  <a:pt x="3122" y="3513"/>
                </a:cubicBezTo>
                <a:cubicBezTo>
                  <a:pt x="2189" y="4270"/>
                  <a:pt x="1249" y="5027"/>
                  <a:pt x="322" y="5783"/>
                </a:cubicBezTo>
                <a:cubicBezTo>
                  <a:pt x="297" y="5802"/>
                  <a:pt x="284" y="5815"/>
                  <a:pt x="265" y="5834"/>
                </a:cubicBezTo>
                <a:cubicBezTo>
                  <a:pt x="183" y="5872"/>
                  <a:pt x="120" y="5941"/>
                  <a:pt x="108" y="6036"/>
                </a:cubicBezTo>
                <a:cubicBezTo>
                  <a:pt x="7" y="6244"/>
                  <a:pt x="114" y="6414"/>
                  <a:pt x="316" y="6458"/>
                </a:cubicBezTo>
                <a:cubicBezTo>
                  <a:pt x="328" y="6465"/>
                  <a:pt x="335" y="6471"/>
                  <a:pt x="347" y="6484"/>
                </a:cubicBezTo>
                <a:cubicBezTo>
                  <a:pt x="1754" y="7657"/>
                  <a:pt x="3167" y="8817"/>
                  <a:pt x="4598" y="9971"/>
                </a:cubicBezTo>
                <a:cubicBezTo>
                  <a:pt x="4939" y="10255"/>
                  <a:pt x="5286" y="10539"/>
                  <a:pt x="5633" y="10823"/>
                </a:cubicBezTo>
                <a:cubicBezTo>
                  <a:pt x="6099" y="11214"/>
                  <a:pt x="6566" y="11598"/>
                  <a:pt x="7039" y="11983"/>
                </a:cubicBezTo>
                <a:cubicBezTo>
                  <a:pt x="6415" y="12500"/>
                  <a:pt x="5784" y="13024"/>
                  <a:pt x="5153" y="13541"/>
                </a:cubicBezTo>
                <a:cubicBezTo>
                  <a:pt x="4977" y="13680"/>
                  <a:pt x="4794" y="13825"/>
                  <a:pt x="4617" y="13970"/>
                </a:cubicBezTo>
                <a:lnTo>
                  <a:pt x="3305" y="15017"/>
                </a:lnTo>
                <a:cubicBezTo>
                  <a:pt x="3242" y="15067"/>
                  <a:pt x="3186" y="15124"/>
                  <a:pt x="3129" y="15174"/>
                </a:cubicBezTo>
                <a:cubicBezTo>
                  <a:pt x="2189" y="15931"/>
                  <a:pt x="1249" y="16688"/>
                  <a:pt x="316" y="17445"/>
                </a:cubicBezTo>
                <a:cubicBezTo>
                  <a:pt x="297" y="17458"/>
                  <a:pt x="278" y="17477"/>
                  <a:pt x="265" y="17495"/>
                </a:cubicBezTo>
                <a:cubicBezTo>
                  <a:pt x="177" y="17527"/>
                  <a:pt x="120" y="17603"/>
                  <a:pt x="108" y="17691"/>
                </a:cubicBezTo>
                <a:cubicBezTo>
                  <a:pt x="1" y="17905"/>
                  <a:pt x="114" y="18076"/>
                  <a:pt x="316" y="18114"/>
                </a:cubicBezTo>
                <a:cubicBezTo>
                  <a:pt x="328" y="18126"/>
                  <a:pt x="335" y="18132"/>
                  <a:pt x="347" y="18145"/>
                </a:cubicBezTo>
                <a:cubicBezTo>
                  <a:pt x="1748" y="19318"/>
                  <a:pt x="3167" y="20479"/>
                  <a:pt x="4592" y="21633"/>
                </a:cubicBezTo>
                <a:cubicBezTo>
                  <a:pt x="4939" y="21917"/>
                  <a:pt x="5279" y="22200"/>
                  <a:pt x="5626" y="22484"/>
                </a:cubicBezTo>
                <a:cubicBezTo>
                  <a:pt x="6150" y="22913"/>
                  <a:pt x="6673" y="23348"/>
                  <a:pt x="7203" y="23777"/>
                </a:cubicBezTo>
                <a:cubicBezTo>
                  <a:pt x="7378" y="23920"/>
                  <a:pt x="7553" y="23979"/>
                  <a:pt x="7696" y="23979"/>
                </a:cubicBezTo>
                <a:cubicBezTo>
                  <a:pt x="7998" y="23979"/>
                  <a:pt x="8166" y="23719"/>
                  <a:pt x="7922" y="23424"/>
                </a:cubicBezTo>
                <a:cubicBezTo>
                  <a:pt x="7872" y="23336"/>
                  <a:pt x="7802" y="23260"/>
                  <a:pt x="7727" y="23197"/>
                </a:cubicBezTo>
                <a:cubicBezTo>
                  <a:pt x="7058" y="22667"/>
                  <a:pt x="6396" y="22131"/>
                  <a:pt x="5740" y="21601"/>
                </a:cubicBezTo>
                <a:cubicBezTo>
                  <a:pt x="5563" y="21456"/>
                  <a:pt x="5380" y="21311"/>
                  <a:pt x="5204" y="21160"/>
                </a:cubicBezTo>
                <a:lnTo>
                  <a:pt x="3917" y="20107"/>
                </a:lnTo>
                <a:cubicBezTo>
                  <a:pt x="3854" y="20050"/>
                  <a:pt x="3791" y="19999"/>
                  <a:pt x="3722" y="19955"/>
                </a:cubicBezTo>
                <a:cubicBezTo>
                  <a:pt x="2845" y="19230"/>
                  <a:pt x="1962" y="18511"/>
                  <a:pt x="1085" y="17792"/>
                </a:cubicBezTo>
                <a:cubicBezTo>
                  <a:pt x="2467" y="16694"/>
                  <a:pt x="3835" y="15584"/>
                  <a:pt x="5191" y="14474"/>
                </a:cubicBezTo>
                <a:cubicBezTo>
                  <a:pt x="5544" y="14191"/>
                  <a:pt x="5891" y="13913"/>
                  <a:pt x="6238" y="13629"/>
                </a:cubicBezTo>
                <a:cubicBezTo>
                  <a:pt x="6768" y="13207"/>
                  <a:pt x="7298" y="12778"/>
                  <a:pt x="7821" y="12349"/>
                </a:cubicBezTo>
                <a:cubicBezTo>
                  <a:pt x="7859" y="12324"/>
                  <a:pt x="7891" y="12292"/>
                  <a:pt x="7922" y="12261"/>
                </a:cubicBezTo>
                <a:cubicBezTo>
                  <a:pt x="7973" y="12223"/>
                  <a:pt x="8010" y="12172"/>
                  <a:pt x="8029" y="12116"/>
                </a:cubicBezTo>
                <a:cubicBezTo>
                  <a:pt x="8137" y="11914"/>
                  <a:pt x="8048" y="11744"/>
                  <a:pt x="7872" y="11687"/>
                </a:cubicBezTo>
                <a:cubicBezTo>
                  <a:pt x="7827" y="11630"/>
                  <a:pt x="7777" y="11586"/>
                  <a:pt x="7727" y="11542"/>
                </a:cubicBezTo>
                <a:cubicBezTo>
                  <a:pt x="7064" y="11012"/>
                  <a:pt x="6402" y="10476"/>
                  <a:pt x="5740" y="9946"/>
                </a:cubicBezTo>
                <a:cubicBezTo>
                  <a:pt x="5563" y="9795"/>
                  <a:pt x="5387" y="9650"/>
                  <a:pt x="5210" y="9505"/>
                </a:cubicBezTo>
                <a:lnTo>
                  <a:pt x="3917" y="8439"/>
                </a:lnTo>
                <a:cubicBezTo>
                  <a:pt x="3854" y="8382"/>
                  <a:pt x="3791" y="8338"/>
                  <a:pt x="3722" y="8287"/>
                </a:cubicBezTo>
                <a:cubicBezTo>
                  <a:pt x="2845" y="7562"/>
                  <a:pt x="1962" y="6843"/>
                  <a:pt x="1085" y="6124"/>
                </a:cubicBezTo>
                <a:cubicBezTo>
                  <a:pt x="2467" y="5027"/>
                  <a:pt x="3835" y="3923"/>
                  <a:pt x="5191" y="2807"/>
                </a:cubicBezTo>
                <a:cubicBezTo>
                  <a:pt x="5544" y="2523"/>
                  <a:pt x="5891" y="2245"/>
                  <a:pt x="6238" y="1961"/>
                </a:cubicBezTo>
                <a:cubicBezTo>
                  <a:pt x="6768" y="1539"/>
                  <a:pt x="7298" y="1110"/>
                  <a:pt x="7821" y="681"/>
                </a:cubicBezTo>
                <a:cubicBezTo>
                  <a:pt x="8246" y="339"/>
                  <a:pt x="8077" y="1"/>
                  <a:pt x="77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8" name="Google Shape;398;p3"/>
          <p:cNvGrpSpPr/>
          <p:nvPr/>
        </p:nvGrpSpPr>
        <p:grpSpPr>
          <a:xfrm>
            <a:off x="-326483" y="2816322"/>
            <a:ext cx="1572875" cy="1470767"/>
            <a:chOff x="1406328" y="2355572"/>
            <a:chExt cx="1311385" cy="1226253"/>
          </a:xfrm>
        </p:grpSpPr>
        <p:sp>
          <p:nvSpPr>
            <p:cNvPr id="399" name="Google Shape;399;p3"/>
            <p:cNvSpPr/>
            <p:nvPr/>
          </p:nvSpPr>
          <p:spPr>
            <a:xfrm>
              <a:off x="1406328" y="2355572"/>
              <a:ext cx="1311385" cy="1226253"/>
            </a:xfrm>
            <a:custGeom>
              <a:avLst/>
              <a:gdLst/>
              <a:ahLst/>
              <a:cxnLst/>
              <a:rect l="l" t="t" r="r" b="b"/>
              <a:pathLst>
                <a:path w="14942" h="13972" extrusionOk="0">
                  <a:moveTo>
                    <a:pt x="11104" y="0"/>
                  </a:moveTo>
                  <a:cubicBezTo>
                    <a:pt x="9254" y="0"/>
                    <a:pt x="6524" y="615"/>
                    <a:pt x="4390" y="2966"/>
                  </a:cubicBezTo>
                  <a:cubicBezTo>
                    <a:pt x="1388" y="6278"/>
                    <a:pt x="0" y="10320"/>
                    <a:pt x="625" y="13764"/>
                  </a:cubicBezTo>
                  <a:cubicBezTo>
                    <a:pt x="630" y="13796"/>
                    <a:pt x="648" y="13810"/>
                    <a:pt x="665" y="13810"/>
                  </a:cubicBezTo>
                  <a:cubicBezTo>
                    <a:pt x="669" y="13810"/>
                    <a:pt x="672" y="13809"/>
                    <a:pt x="675" y="13808"/>
                  </a:cubicBezTo>
                  <a:cubicBezTo>
                    <a:pt x="688" y="13827"/>
                    <a:pt x="700" y="13840"/>
                    <a:pt x="719" y="13846"/>
                  </a:cubicBezTo>
                  <a:cubicBezTo>
                    <a:pt x="1067" y="13932"/>
                    <a:pt x="1433" y="13971"/>
                    <a:pt x="1811" y="13971"/>
                  </a:cubicBezTo>
                  <a:cubicBezTo>
                    <a:pt x="4995" y="13971"/>
                    <a:pt x="9055" y="11143"/>
                    <a:pt x="10848" y="9040"/>
                  </a:cubicBezTo>
                  <a:cubicBezTo>
                    <a:pt x="12362" y="7268"/>
                    <a:pt x="14941" y="3206"/>
                    <a:pt x="13522" y="261"/>
                  </a:cubicBezTo>
                  <a:cubicBezTo>
                    <a:pt x="13491" y="194"/>
                    <a:pt x="13457" y="168"/>
                    <a:pt x="13423" y="168"/>
                  </a:cubicBezTo>
                  <a:cubicBezTo>
                    <a:pt x="13325" y="168"/>
                    <a:pt x="13231" y="385"/>
                    <a:pt x="13226" y="488"/>
                  </a:cubicBezTo>
                  <a:lnTo>
                    <a:pt x="13226" y="507"/>
                  </a:lnTo>
                  <a:cubicBezTo>
                    <a:pt x="13223" y="497"/>
                    <a:pt x="13216" y="490"/>
                    <a:pt x="13208" y="490"/>
                  </a:cubicBezTo>
                  <a:cubicBezTo>
                    <a:pt x="13201" y="490"/>
                    <a:pt x="13194" y="495"/>
                    <a:pt x="13188" y="507"/>
                  </a:cubicBezTo>
                  <a:cubicBezTo>
                    <a:pt x="13188" y="507"/>
                    <a:pt x="13188" y="507"/>
                    <a:pt x="13188" y="507"/>
                  </a:cubicBezTo>
                  <a:lnTo>
                    <a:pt x="13188" y="507"/>
                  </a:lnTo>
                  <a:cubicBezTo>
                    <a:pt x="13231" y="291"/>
                    <a:pt x="12376" y="0"/>
                    <a:pt x="111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
            <p:cNvSpPr/>
            <p:nvPr/>
          </p:nvSpPr>
          <p:spPr>
            <a:xfrm>
              <a:off x="1746154" y="2594556"/>
              <a:ext cx="645512" cy="656658"/>
            </a:xfrm>
            <a:custGeom>
              <a:avLst/>
              <a:gdLst/>
              <a:ahLst/>
              <a:cxnLst/>
              <a:rect l="l" t="t" r="r" b="b"/>
              <a:pathLst>
                <a:path w="7355" h="7482" extrusionOk="0">
                  <a:moveTo>
                    <a:pt x="3603" y="1"/>
                  </a:moveTo>
                  <a:cubicBezTo>
                    <a:pt x="3384" y="1"/>
                    <a:pt x="3156" y="26"/>
                    <a:pt x="2921" y="79"/>
                  </a:cubicBezTo>
                  <a:cubicBezTo>
                    <a:pt x="1350" y="433"/>
                    <a:pt x="215" y="1940"/>
                    <a:pt x="89" y="3485"/>
                  </a:cubicBezTo>
                  <a:cubicBezTo>
                    <a:pt x="1" y="3939"/>
                    <a:pt x="7" y="4400"/>
                    <a:pt x="108" y="4847"/>
                  </a:cubicBezTo>
                  <a:cubicBezTo>
                    <a:pt x="316" y="5762"/>
                    <a:pt x="959" y="6481"/>
                    <a:pt x="1741" y="6960"/>
                  </a:cubicBezTo>
                  <a:cubicBezTo>
                    <a:pt x="2314" y="7316"/>
                    <a:pt x="2939" y="7482"/>
                    <a:pt x="3550" y="7482"/>
                  </a:cubicBezTo>
                  <a:cubicBezTo>
                    <a:pt x="4976" y="7482"/>
                    <a:pt x="6325" y="6575"/>
                    <a:pt x="6749" y="5056"/>
                  </a:cubicBezTo>
                  <a:cubicBezTo>
                    <a:pt x="7355" y="2887"/>
                    <a:pt x="5951" y="1"/>
                    <a:pt x="3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
            <p:cNvSpPr/>
            <p:nvPr/>
          </p:nvSpPr>
          <p:spPr>
            <a:xfrm>
              <a:off x="2491366" y="2448778"/>
              <a:ext cx="30367" cy="22205"/>
            </a:xfrm>
            <a:custGeom>
              <a:avLst/>
              <a:gdLst/>
              <a:ahLst/>
              <a:cxnLst/>
              <a:rect l="l" t="t" r="r" b="b"/>
              <a:pathLst>
                <a:path w="346" h="253" extrusionOk="0">
                  <a:moveTo>
                    <a:pt x="213" y="0"/>
                  </a:moveTo>
                  <a:cubicBezTo>
                    <a:pt x="158" y="0"/>
                    <a:pt x="91" y="60"/>
                    <a:pt x="62" y="94"/>
                  </a:cubicBezTo>
                  <a:cubicBezTo>
                    <a:pt x="31" y="137"/>
                    <a:pt x="0" y="252"/>
                    <a:pt x="86" y="252"/>
                  </a:cubicBezTo>
                  <a:cubicBezTo>
                    <a:pt x="89" y="252"/>
                    <a:pt x="91" y="252"/>
                    <a:pt x="93" y="252"/>
                  </a:cubicBezTo>
                  <a:lnTo>
                    <a:pt x="125" y="252"/>
                  </a:lnTo>
                  <a:cubicBezTo>
                    <a:pt x="194" y="233"/>
                    <a:pt x="346" y="120"/>
                    <a:pt x="270" y="38"/>
                  </a:cubicBezTo>
                  <a:cubicBezTo>
                    <a:pt x="264" y="31"/>
                    <a:pt x="264" y="25"/>
                    <a:pt x="257" y="19"/>
                  </a:cubicBezTo>
                  <a:cubicBezTo>
                    <a:pt x="244" y="6"/>
                    <a:pt x="229" y="0"/>
                    <a:pt x="2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
            <p:cNvSpPr/>
            <p:nvPr/>
          </p:nvSpPr>
          <p:spPr>
            <a:xfrm>
              <a:off x="2516116" y="2476951"/>
              <a:ext cx="16588" cy="15096"/>
            </a:xfrm>
            <a:custGeom>
              <a:avLst/>
              <a:gdLst/>
              <a:ahLst/>
              <a:cxnLst/>
              <a:rect l="l" t="t" r="r" b="b"/>
              <a:pathLst>
                <a:path w="189" h="172" extrusionOk="0">
                  <a:moveTo>
                    <a:pt x="89" y="0"/>
                  </a:moveTo>
                  <a:cubicBezTo>
                    <a:pt x="57" y="0"/>
                    <a:pt x="32" y="19"/>
                    <a:pt x="26" y="45"/>
                  </a:cubicBezTo>
                  <a:cubicBezTo>
                    <a:pt x="7" y="70"/>
                    <a:pt x="1" y="101"/>
                    <a:pt x="1" y="133"/>
                  </a:cubicBezTo>
                  <a:cubicBezTo>
                    <a:pt x="1" y="152"/>
                    <a:pt x="20" y="171"/>
                    <a:pt x="45" y="171"/>
                  </a:cubicBezTo>
                  <a:cubicBezTo>
                    <a:pt x="49" y="171"/>
                    <a:pt x="53" y="171"/>
                    <a:pt x="57" y="171"/>
                  </a:cubicBezTo>
                  <a:cubicBezTo>
                    <a:pt x="133" y="171"/>
                    <a:pt x="188" y="116"/>
                    <a:pt x="158" y="38"/>
                  </a:cubicBezTo>
                  <a:cubicBezTo>
                    <a:pt x="152" y="19"/>
                    <a:pt x="139" y="13"/>
                    <a:pt x="121" y="7"/>
                  </a:cubicBezTo>
                  <a:lnTo>
                    <a:pt x="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
            <p:cNvSpPr/>
            <p:nvPr/>
          </p:nvSpPr>
          <p:spPr>
            <a:xfrm>
              <a:off x="2491805" y="2503192"/>
              <a:ext cx="36510" cy="33263"/>
            </a:xfrm>
            <a:custGeom>
              <a:avLst/>
              <a:gdLst/>
              <a:ahLst/>
              <a:cxnLst/>
              <a:rect l="l" t="t" r="r" b="b"/>
              <a:pathLst>
                <a:path w="416" h="379" extrusionOk="0">
                  <a:moveTo>
                    <a:pt x="372" y="1"/>
                  </a:moveTo>
                  <a:cubicBezTo>
                    <a:pt x="352" y="1"/>
                    <a:pt x="328" y="10"/>
                    <a:pt x="309" y="23"/>
                  </a:cubicBezTo>
                  <a:cubicBezTo>
                    <a:pt x="240" y="36"/>
                    <a:pt x="177" y="74"/>
                    <a:pt x="126" y="130"/>
                  </a:cubicBezTo>
                  <a:cubicBezTo>
                    <a:pt x="76" y="174"/>
                    <a:pt x="0" y="288"/>
                    <a:pt x="70" y="357"/>
                  </a:cubicBezTo>
                  <a:cubicBezTo>
                    <a:pt x="84" y="372"/>
                    <a:pt x="104" y="378"/>
                    <a:pt x="126" y="378"/>
                  </a:cubicBezTo>
                  <a:cubicBezTo>
                    <a:pt x="199" y="378"/>
                    <a:pt x="299" y="310"/>
                    <a:pt x="328" y="256"/>
                  </a:cubicBezTo>
                  <a:cubicBezTo>
                    <a:pt x="353" y="225"/>
                    <a:pt x="372" y="187"/>
                    <a:pt x="385" y="149"/>
                  </a:cubicBezTo>
                  <a:cubicBezTo>
                    <a:pt x="385" y="118"/>
                    <a:pt x="391" y="92"/>
                    <a:pt x="398" y="61"/>
                  </a:cubicBezTo>
                  <a:cubicBezTo>
                    <a:pt x="416" y="17"/>
                    <a:pt x="398" y="1"/>
                    <a:pt x="3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
            <p:cNvSpPr/>
            <p:nvPr/>
          </p:nvSpPr>
          <p:spPr>
            <a:xfrm>
              <a:off x="2459069" y="2484850"/>
              <a:ext cx="27470" cy="24048"/>
            </a:xfrm>
            <a:custGeom>
              <a:avLst/>
              <a:gdLst/>
              <a:ahLst/>
              <a:cxnLst/>
              <a:rect l="l" t="t" r="r" b="b"/>
              <a:pathLst>
                <a:path w="313" h="274" extrusionOk="0">
                  <a:moveTo>
                    <a:pt x="253" y="1"/>
                  </a:moveTo>
                  <a:cubicBezTo>
                    <a:pt x="201" y="1"/>
                    <a:pt x="129" y="41"/>
                    <a:pt x="102" y="68"/>
                  </a:cubicBezTo>
                  <a:cubicBezTo>
                    <a:pt x="51" y="119"/>
                    <a:pt x="0" y="270"/>
                    <a:pt x="98" y="270"/>
                  </a:cubicBezTo>
                  <a:cubicBezTo>
                    <a:pt x="110" y="270"/>
                    <a:pt x="124" y="268"/>
                    <a:pt x="140" y="264"/>
                  </a:cubicBezTo>
                  <a:lnTo>
                    <a:pt x="165" y="270"/>
                  </a:lnTo>
                  <a:cubicBezTo>
                    <a:pt x="172" y="273"/>
                    <a:pt x="179" y="274"/>
                    <a:pt x="186" y="274"/>
                  </a:cubicBezTo>
                  <a:cubicBezTo>
                    <a:pt x="225" y="274"/>
                    <a:pt x="268" y="233"/>
                    <a:pt x="279" y="201"/>
                  </a:cubicBezTo>
                  <a:cubicBezTo>
                    <a:pt x="297" y="156"/>
                    <a:pt x="304" y="112"/>
                    <a:pt x="310" y="68"/>
                  </a:cubicBezTo>
                  <a:cubicBezTo>
                    <a:pt x="313" y="18"/>
                    <a:pt x="287" y="1"/>
                    <a:pt x="2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
            <p:cNvSpPr/>
            <p:nvPr/>
          </p:nvSpPr>
          <p:spPr>
            <a:xfrm>
              <a:off x="2416503" y="2426925"/>
              <a:ext cx="25540" cy="25101"/>
            </a:xfrm>
            <a:custGeom>
              <a:avLst/>
              <a:gdLst/>
              <a:ahLst/>
              <a:cxnLst/>
              <a:rect l="l" t="t" r="r" b="b"/>
              <a:pathLst>
                <a:path w="291" h="286" extrusionOk="0">
                  <a:moveTo>
                    <a:pt x="217" y="1"/>
                  </a:moveTo>
                  <a:cubicBezTo>
                    <a:pt x="196" y="1"/>
                    <a:pt x="172" y="6"/>
                    <a:pt x="152" y="15"/>
                  </a:cubicBezTo>
                  <a:lnTo>
                    <a:pt x="139" y="22"/>
                  </a:lnTo>
                  <a:cubicBezTo>
                    <a:pt x="64" y="53"/>
                    <a:pt x="7" y="129"/>
                    <a:pt x="0" y="211"/>
                  </a:cubicBezTo>
                  <a:cubicBezTo>
                    <a:pt x="0" y="264"/>
                    <a:pt x="37" y="285"/>
                    <a:pt x="79" y="285"/>
                  </a:cubicBezTo>
                  <a:cubicBezTo>
                    <a:pt x="101" y="285"/>
                    <a:pt x="125" y="279"/>
                    <a:pt x="145" y="268"/>
                  </a:cubicBezTo>
                  <a:lnTo>
                    <a:pt x="152" y="261"/>
                  </a:lnTo>
                  <a:cubicBezTo>
                    <a:pt x="227" y="230"/>
                    <a:pt x="284" y="154"/>
                    <a:pt x="291" y="72"/>
                  </a:cubicBezTo>
                  <a:cubicBezTo>
                    <a:pt x="291" y="19"/>
                    <a:pt x="257" y="1"/>
                    <a:pt x="2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
            <p:cNvSpPr/>
            <p:nvPr/>
          </p:nvSpPr>
          <p:spPr>
            <a:xfrm>
              <a:off x="2366828" y="2492573"/>
              <a:ext cx="32649" cy="22468"/>
            </a:xfrm>
            <a:custGeom>
              <a:avLst/>
              <a:gdLst/>
              <a:ahLst/>
              <a:cxnLst/>
              <a:rect l="l" t="t" r="r" b="b"/>
              <a:pathLst>
                <a:path w="372" h="256" extrusionOk="0">
                  <a:moveTo>
                    <a:pt x="253" y="0"/>
                  </a:moveTo>
                  <a:cubicBezTo>
                    <a:pt x="153" y="0"/>
                    <a:pt x="1" y="208"/>
                    <a:pt x="112" y="245"/>
                  </a:cubicBezTo>
                  <a:lnTo>
                    <a:pt x="144" y="251"/>
                  </a:lnTo>
                  <a:cubicBezTo>
                    <a:pt x="152" y="254"/>
                    <a:pt x="161" y="256"/>
                    <a:pt x="169" y="256"/>
                  </a:cubicBezTo>
                  <a:cubicBezTo>
                    <a:pt x="257" y="256"/>
                    <a:pt x="371" y="124"/>
                    <a:pt x="314" y="49"/>
                  </a:cubicBezTo>
                  <a:lnTo>
                    <a:pt x="302" y="24"/>
                  </a:lnTo>
                  <a:cubicBezTo>
                    <a:pt x="289" y="7"/>
                    <a:pt x="272" y="0"/>
                    <a:pt x="2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
            <p:cNvSpPr/>
            <p:nvPr/>
          </p:nvSpPr>
          <p:spPr>
            <a:xfrm>
              <a:off x="1525249" y="3458339"/>
              <a:ext cx="30630" cy="20010"/>
            </a:xfrm>
            <a:custGeom>
              <a:avLst/>
              <a:gdLst/>
              <a:ahLst/>
              <a:cxnLst/>
              <a:rect l="l" t="t" r="r" b="b"/>
              <a:pathLst>
                <a:path w="349" h="228" extrusionOk="0">
                  <a:moveTo>
                    <a:pt x="213" y="0"/>
                  </a:moveTo>
                  <a:cubicBezTo>
                    <a:pt x="98" y="0"/>
                    <a:pt x="0" y="228"/>
                    <a:pt x="110" y="228"/>
                  </a:cubicBezTo>
                  <a:cubicBezTo>
                    <a:pt x="112" y="228"/>
                    <a:pt x="113" y="228"/>
                    <a:pt x="115" y="228"/>
                  </a:cubicBezTo>
                  <a:cubicBezTo>
                    <a:pt x="140" y="221"/>
                    <a:pt x="171" y="215"/>
                    <a:pt x="197" y="202"/>
                  </a:cubicBezTo>
                  <a:cubicBezTo>
                    <a:pt x="235" y="183"/>
                    <a:pt x="348" y="70"/>
                    <a:pt x="285" y="26"/>
                  </a:cubicBezTo>
                  <a:cubicBezTo>
                    <a:pt x="266" y="7"/>
                    <a:pt x="247" y="1"/>
                    <a:pt x="222" y="1"/>
                  </a:cubicBezTo>
                  <a:cubicBezTo>
                    <a:pt x="219" y="0"/>
                    <a:pt x="216" y="0"/>
                    <a:pt x="2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
            <p:cNvSpPr/>
            <p:nvPr/>
          </p:nvSpPr>
          <p:spPr>
            <a:xfrm>
              <a:off x="1550789" y="3498799"/>
              <a:ext cx="19484" cy="18606"/>
            </a:xfrm>
            <a:custGeom>
              <a:avLst/>
              <a:gdLst/>
              <a:ahLst/>
              <a:cxnLst/>
              <a:rect l="l" t="t" r="r" b="b"/>
              <a:pathLst>
                <a:path w="222" h="212" extrusionOk="0">
                  <a:moveTo>
                    <a:pt x="123" y="1"/>
                  </a:moveTo>
                  <a:cubicBezTo>
                    <a:pt x="86" y="1"/>
                    <a:pt x="40" y="46"/>
                    <a:pt x="26" y="76"/>
                  </a:cubicBezTo>
                  <a:cubicBezTo>
                    <a:pt x="0" y="107"/>
                    <a:pt x="0" y="145"/>
                    <a:pt x="7" y="177"/>
                  </a:cubicBezTo>
                  <a:cubicBezTo>
                    <a:pt x="20" y="202"/>
                    <a:pt x="39" y="212"/>
                    <a:pt x="59" y="212"/>
                  </a:cubicBezTo>
                  <a:cubicBezTo>
                    <a:pt x="104" y="212"/>
                    <a:pt x="155" y="165"/>
                    <a:pt x="177" y="139"/>
                  </a:cubicBezTo>
                  <a:cubicBezTo>
                    <a:pt x="221" y="82"/>
                    <a:pt x="196" y="57"/>
                    <a:pt x="152" y="13"/>
                  </a:cubicBezTo>
                  <a:cubicBezTo>
                    <a:pt x="143" y="4"/>
                    <a:pt x="134" y="1"/>
                    <a:pt x="1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
            <p:cNvSpPr/>
            <p:nvPr/>
          </p:nvSpPr>
          <p:spPr>
            <a:xfrm>
              <a:off x="1634868" y="3465009"/>
              <a:ext cx="33351" cy="31069"/>
            </a:xfrm>
            <a:custGeom>
              <a:avLst/>
              <a:gdLst/>
              <a:ahLst/>
              <a:cxnLst/>
              <a:rect l="l" t="t" r="r" b="b"/>
              <a:pathLst>
                <a:path w="380" h="354" extrusionOk="0">
                  <a:moveTo>
                    <a:pt x="278" y="0"/>
                  </a:moveTo>
                  <a:cubicBezTo>
                    <a:pt x="171" y="7"/>
                    <a:pt x="77" y="76"/>
                    <a:pt x="33" y="177"/>
                  </a:cubicBezTo>
                  <a:cubicBezTo>
                    <a:pt x="1" y="246"/>
                    <a:pt x="1" y="353"/>
                    <a:pt x="102" y="353"/>
                  </a:cubicBezTo>
                  <a:cubicBezTo>
                    <a:pt x="209" y="347"/>
                    <a:pt x="304" y="278"/>
                    <a:pt x="348" y="177"/>
                  </a:cubicBezTo>
                  <a:cubicBezTo>
                    <a:pt x="379" y="107"/>
                    <a:pt x="379" y="0"/>
                    <a:pt x="2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
            <p:cNvSpPr/>
            <p:nvPr/>
          </p:nvSpPr>
          <p:spPr>
            <a:xfrm>
              <a:off x="1591775" y="3414456"/>
              <a:ext cx="23258" cy="23345"/>
            </a:xfrm>
            <a:custGeom>
              <a:avLst/>
              <a:gdLst/>
              <a:ahLst/>
              <a:cxnLst/>
              <a:rect l="l" t="t" r="r" b="b"/>
              <a:pathLst>
                <a:path w="265" h="266" extrusionOk="0">
                  <a:moveTo>
                    <a:pt x="189" y="1"/>
                  </a:moveTo>
                  <a:cubicBezTo>
                    <a:pt x="150" y="1"/>
                    <a:pt x="103" y="32"/>
                    <a:pt x="82" y="53"/>
                  </a:cubicBezTo>
                  <a:lnTo>
                    <a:pt x="69" y="65"/>
                  </a:lnTo>
                  <a:cubicBezTo>
                    <a:pt x="13" y="103"/>
                    <a:pt x="0" y="173"/>
                    <a:pt x="25" y="236"/>
                  </a:cubicBezTo>
                  <a:cubicBezTo>
                    <a:pt x="42" y="258"/>
                    <a:pt x="66" y="265"/>
                    <a:pt x="91" y="265"/>
                  </a:cubicBezTo>
                  <a:cubicBezTo>
                    <a:pt x="123" y="265"/>
                    <a:pt x="158" y="253"/>
                    <a:pt x="183" y="242"/>
                  </a:cubicBezTo>
                  <a:cubicBezTo>
                    <a:pt x="214" y="223"/>
                    <a:pt x="265" y="173"/>
                    <a:pt x="233" y="141"/>
                  </a:cubicBezTo>
                  <a:lnTo>
                    <a:pt x="233" y="135"/>
                  </a:lnTo>
                  <a:cubicBezTo>
                    <a:pt x="233" y="135"/>
                    <a:pt x="233" y="135"/>
                    <a:pt x="233" y="128"/>
                  </a:cubicBezTo>
                  <a:cubicBezTo>
                    <a:pt x="252" y="103"/>
                    <a:pt x="252" y="65"/>
                    <a:pt x="240" y="34"/>
                  </a:cubicBezTo>
                  <a:cubicBezTo>
                    <a:pt x="229" y="10"/>
                    <a:pt x="210" y="1"/>
                    <a:pt x="1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
            <p:cNvSpPr/>
            <p:nvPr/>
          </p:nvSpPr>
          <p:spPr>
            <a:xfrm>
              <a:off x="1739571" y="3442717"/>
              <a:ext cx="27558" cy="22380"/>
            </a:xfrm>
            <a:custGeom>
              <a:avLst/>
              <a:gdLst/>
              <a:ahLst/>
              <a:cxnLst/>
              <a:rect l="l" t="t" r="r" b="b"/>
              <a:pathLst>
                <a:path w="314" h="255" extrusionOk="0">
                  <a:moveTo>
                    <a:pt x="177" y="0"/>
                  </a:moveTo>
                  <a:cubicBezTo>
                    <a:pt x="159" y="0"/>
                    <a:pt x="142" y="5"/>
                    <a:pt x="126" y="15"/>
                  </a:cubicBezTo>
                  <a:cubicBezTo>
                    <a:pt x="126" y="8"/>
                    <a:pt x="126" y="8"/>
                    <a:pt x="126" y="2"/>
                  </a:cubicBezTo>
                  <a:cubicBezTo>
                    <a:pt x="63" y="8"/>
                    <a:pt x="13" y="59"/>
                    <a:pt x="13" y="116"/>
                  </a:cubicBezTo>
                  <a:lnTo>
                    <a:pt x="19" y="116"/>
                  </a:lnTo>
                  <a:cubicBezTo>
                    <a:pt x="0" y="147"/>
                    <a:pt x="0" y="191"/>
                    <a:pt x="19" y="223"/>
                  </a:cubicBezTo>
                  <a:lnTo>
                    <a:pt x="32" y="235"/>
                  </a:lnTo>
                  <a:cubicBezTo>
                    <a:pt x="46" y="248"/>
                    <a:pt x="63" y="254"/>
                    <a:pt x="81" y="254"/>
                  </a:cubicBezTo>
                  <a:cubicBezTo>
                    <a:pt x="179" y="254"/>
                    <a:pt x="314" y="96"/>
                    <a:pt x="240" y="27"/>
                  </a:cubicBezTo>
                  <a:lnTo>
                    <a:pt x="227" y="15"/>
                  </a:lnTo>
                  <a:cubicBezTo>
                    <a:pt x="211" y="5"/>
                    <a:pt x="194" y="0"/>
                    <a:pt x="1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
            <p:cNvSpPr/>
            <p:nvPr/>
          </p:nvSpPr>
          <p:spPr>
            <a:xfrm>
              <a:off x="1813733" y="3418230"/>
              <a:ext cx="31069" cy="19835"/>
            </a:xfrm>
            <a:custGeom>
              <a:avLst/>
              <a:gdLst/>
              <a:ahLst/>
              <a:cxnLst/>
              <a:rect l="l" t="t" r="r" b="b"/>
              <a:pathLst>
                <a:path w="354" h="226" extrusionOk="0">
                  <a:moveTo>
                    <a:pt x="224" y="0"/>
                  </a:moveTo>
                  <a:cubicBezTo>
                    <a:pt x="93" y="0"/>
                    <a:pt x="0" y="226"/>
                    <a:pt x="126" y="226"/>
                  </a:cubicBezTo>
                  <a:cubicBezTo>
                    <a:pt x="132" y="226"/>
                    <a:pt x="138" y="225"/>
                    <a:pt x="145" y="224"/>
                  </a:cubicBezTo>
                  <a:cubicBezTo>
                    <a:pt x="164" y="218"/>
                    <a:pt x="183" y="212"/>
                    <a:pt x="202" y="205"/>
                  </a:cubicBezTo>
                  <a:cubicBezTo>
                    <a:pt x="265" y="180"/>
                    <a:pt x="353" y="60"/>
                    <a:pt x="271" y="10"/>
                  </a:cubicBezTo>
                  <a:cubicBezTo>
                    <a:pt x="267" y="5"/>
                    <a:pt x="262" y="1"/>
                    <a:pt x="258" y="1"/>
                  </a:cubicBezTo>
                  <a:cubicBezTo>
                    <a:pt x="256" y="1"/>
                    <a:pt x="254" y="2"/>
                    <a:pt x="252" y="3"/>
                  </a:cubicBezTo>
                  <a:cubicBezTo>
                    <a:pt x="243" y="1"/>
                    <a:pt x="234" y="0"/>
                    <a:pt x="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
            <p:cNvSpPr/>
            <p:nvPr/>
          </p:nvSpPr>
          <p:spPr>
            <a:xfrm>
              <a:off x="1722896" y="3414632"/>
              <a:ext cx="23872" cy="13955"/>
            </a:xfrm>
            <a:custGeom>
              <a:avLst/>
              <a:gdLst/>
              <a:ahLst/>
              <a:cxnLst/>
              <a:rect l="l" t="t" r="r" b="b"/>
              <a:pathLst>
                <a:path w="272" h="159" extrusionOk="0">
                  <a:moveTo>
                    <a:pt x="177" y="0"/>
                  </a:moveTo>
                  <a:cubicBezTo>
                    <a:pt x="102" y="0"/>
                    <a:pt x="1" y="158"/>
                    <a:pt x="95" y="158"/>
                  </a:cubicBezTo>
                  <a:cubicBezTo>
                    <a:pt x="177" y="158"/>
                    <a:pt x="272" y="0"/>
                    <a:pt x="1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
            <p:cNvSpPr/>
            <p:nvPr/>
          </p:nvSpPr>
          <p:spPr>
            <a:xfrm>
              <a:off x="1654878" y="3418143"/>
              <a:ext cx="24048" cy="18343"/>
            </a:xfrm>
            <a:custGeom>
              <a:avLst/>
              <a:gdLst/>
              <a:ahLst/>
              <a:cxnLst/>
              <a:rect l="l" t="t" r="r" b="b"/>
              <a:pathLst>
                <a:path w="274" h="209" extrusionOk="0">
                  <a:moveTo>
                    <a:pt x="193" y="0"/>
                  </a:moveTo>
                  <a:cubicBezTo>
                    <a:pt x="175" y="0"/>
                    <a:pt x="154" y="7"/>
                    <a:pt x="132" y="23"/>
                  </a:cubicBezTo>
                  <a:lnTo>
                    <a:pt x="114" y="36"/>
                  </a:lnTo>
                  <a:cubicBezTo>
                    <a:pt x="69" y="68"/>
                    <a:pt x="0" y="150"/>
                    <a:pt x="50" y="194"/>
                  </a:cubicBezTo>
                  <a:cubicBezTo>
                    <a:pt x="63" y="204"/>
                    <a:pt x="77" y="209"/>
                    <a:pt x="92" y="209"/>
                  </a:cubicBezTo>
                  <a:cubicBezTo>
                    <a:pt x="138" y="209"/>
                    <a:pt x="191" y="166"/>
                    <a:pt x="214" y="137"/>
                  </a:cubicBezTo>
                  <a:lnTo>
                    <a:pt x="227" y="118"/>
                  </a:lnTo>
                  <a:cubicBezTo>
                    <a:pt x="274" y="57"/>
                    <a:pt x="244" y="0"/>
                    <a:pt x="1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
            <p:cNvSpPr/>
            <p:nvPr/>
          </p:nvSpPr>
          <p:spPr>
            <a:xfrm>
              <a:off x="1503747" y="3367502"/>
              <a:ext cx="25540" cy="21766"/>
            </a:xfrm>
            <a:custGeom>
              <a:avLst/>
              <a:gdLst/>
              <a:ahLst/>
              <a:cxnLst/>
              <a:rect l="l" t="t" r="r" b="b"/>
              <a:pathLst>
                <a:path w="291" h="248" extrusionOk="0">
                  <a:moveTo>
                    <a:pt x="231" y="0"/>
                  </a:moveTo>
                  <a:cubicBezTo>
                    <a:pt x="228" y="0"/>
                    <a:pt x="224" y="0"/>
                    <a:pt x="221" y="1"/>
                  </a:cubicBezTo>
                  <a:lnTo>
                    <a:pt x="189" y="1"/>
                  </a:lnTo>
                  <a:cubicBezTo>
                    <a:pt x="120" y="8"/>
                    <a:pt x="57" y="52"/>
                    <a:pt x="25" y="121"/>
                  </a:cubicBezTo>
                  <a:cubicBezTo>
                    <a:pt x="0" y="172"/>
                    <a:pt x="0" y="241"/>
                    <a:pt x="76" y="247"/>
                  </a:cubicBezTo>
                  <a:cubicBezTo>
                    <a:pt x="139" y="247"/>
                    <a:pt x="196" y="222"/>
                    <a:pt x="234" y="172"/>
                  </a:cubicBezTo>
                  <a:cubicBezTo>
                    <a:pt x="271" y="140"/>
                    <a:pt x="290" y="96"/>
                    <a:pt x="284" y="52"/>
                  </a:cubicBezTo>
                  <a:cubicBezTo>
                    <a:pt x="278" y="45"/>
                    <a:pt x="278" y="39"/>
                    <a:pt x="278" y="39"/>
                  </a:cubicBezTo>
                  <a:cubicBezTo>
                    <a:pt x="272" y="17"/>
                    <a:pt x="253" y="0"/>
                    <a:pt x="2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
            <p:cNvSpPr/>
            <p:nvPr/>
          </p:nvSpPr>
          <p:spPr>
            <a:xfrm>
              <a:off x="1962582" y="2677845"/>
              <a:ext cx="39406" cy="26681"/>
            </a:xfrm>
            <a:custGeom>
              <a:avLst/>
              <a:gdLst/>
              <a:ahLst/>
              <a:cxnLst/>
              <a:rect l="l" t="t" r="r" b="b"/>
              <a:pathLst>
                <a:path w="449" h="304" extrusionOk="0">
                  <a:moveTo>
                    <a:pt x="290" y="1"/>
                  </a:moveTo>
                  <a:cubicBezTo>
                    <a:pt x="267" y="1"/>
                    <a:pt x="244" y="7"/>
                    <a:pt x="221" y="20"/>
                  </a:cubicBezTo>
                  <a:lnTo>
                    <a:pt x="209" y="32"/>
                  </a:lnTo>
                  <a:cubicBezTo>
                    <a:pt x="146" y="58"/>
                    <a:pt x="1" y="203"/>
                    <a:pt x="83" y="278"/>
                  </a:cubicBezTo>
                  <a:lnTo>
                    <a:pt x="95" y="285"/>
                  </a:lnTo>
                  <a:cubicBezTo>
                    <a:pt x="114" y="297"/>
                    <a:pt x="136" y="304"/>
                    <a:pt x="159" y="304"/>
                  </a:cubicBezTo>
                  <a:cubicBezTo>
                    <a:pt x="182" y="304"/>
                    <a:pt x="206" y="297"/>
                    <a:pt x="228" y="285"/>
                  </a:cubicBezTo>
                  <a:lnTo>
                    <a:pt x="247" y="278"/>
                  </a:lnTo>
                  <a:cubicBezTo>
                    <a:pt x="310" y="240"/>
                    <a:pt x="449" y="108"/>
                    <a:pt x="367" y="32"/>
                  </a:cubicBezTo>
                  <a:lnTo>
                    <a:pt x="354" y="20"/>
                  </a:lnTo>
                  <a:cubicBezTo>
                    <a:pt x="335" y="7"/>
                    <a:pt x="313" y="1"/>
                    <a:pt x="2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
            <p:cNvSpPr/>
            <p:nvPr/>
          </p:nvSpPr>
          <p:spPr>
            <a:xfrm>
              <a:off x="2040605" y="2665645"/>
              <a:ext cx="39845" cy="29577"/>
            </a:xfrm>
            <a:custGeom>
              <a:avLst/>
              <a:gdLst/>
              <a:ahLst/>
              <a:cxnLst/>
              <a:rect l="l" t="t" r="r" b="b"/>
              <a:pathLst>
                <a:path w="454" h="337" extrusionOk="0">
                  <a:moveTo>
                    <a:pt x="238" y="1"/>
                  </a:moveTo>
                  <a:cubicBezTo>
                    <a:pt x="135" y="1"/>
                    <a:pt x="44" y="111"/>
                    <a:pt x="14" y="197"/>
                  </a:cubicBezTo>
                  <a:lnTo>
                    <a:pt x="14" y="203"/>
                  </a:lnTo>
                  <a:cubicBezTo>
                    <a:pt x="1" y="234"/>
                    <a:pt x="14" y="272"/>
                    <a:pt x="39" y="291"/>
                  </a:cubicBezTo>
                  <a:cubicBezTo>
                    <a:pt x="63" y="323"/>
                    <a:pt x="92" y="336"/>
                    <a:pt x="123" y="336"/>
                  </a:cubicBezTo>
                  <a:cubicBezTo>
                    <a:pt x="272" y="336"/>
                    <a:pt x="454" y="12"/>
                    <a:pt x="260" y="1"/>
                  </a:cubicBezTo>
                  <a:lnTo>
                    <a:pt x="247" y="1"/>
                  </a:lnTo>
                  <a:cubicBezTo>
                    <a:pt x="244" y="1"/>
                    <a:pt x="241" y="1"/>
                    <a:pt x="2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
            <p:cNvSpPr/>
            <p:nvPr/>
          </p:nvSpPr>
          <p:spPr>
            <a:xfrm>
              <a:off x="2042273" y="2690044"/>
              <a:ext cx="1229" cy="1229"/>
            </a:xfrm>
            <a:custGeom>
              <a:avLst/>
              <a:gdLst/>
              <a:ahLst/>
              <a:cxnLst/>
              <a:rect l="l" t="t" r="r" b="b"/>
              <a:pathLst>
                <a:path w="14" h="14" extrusionOk="0">
                  <a:moveTo>
                    <a:pt x="1" y="1"/>
                  </a:moveTo>
                  <a:lnTo>
                    <a:pt x="14" y="13"/>
                  </a:lnTo>
                  <a:cubicBezTo>
                    <a:pt x="14" y="7"/>
                    <a:pt x="7" y="7"/>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
            <p:cNvSpPr/>
            <p:nvPr/>
          </p:nvSpPr>
          <p:spPr>
            <a:xfrm>
              <a:off x="2026300" y="2736033"/>
              <a:ext cx="35984" cy="21064"/>
            </a:xfrm>
            <a:custGeom>
              <a:avLst/>
              <a:gdLst/>
              <a:ahLst/>
              <a:cxnLst/>
              <a:rect l="l" t="t" r="r" b="b"/>
              <a:pathLst>
                <a:path w="410" h="240" extrusionOk="0">
                  <a:moveTo>
                    <a:pt x="265" y="0"/>
                  </a:moveTo>
                  <a:cubicBezTo>
                    <a:pt x="158" y="0"/>
                    <a:pt x="0" y="240"/>
                    <a:pt x="151" y="240"/>
                  </a:cubicBezTo>
                  <a:cubicBezTo>
                    <a:pt x="259" y="240"/>
                    <a:pt x="410" y="0"/>
                    <a:pt x="2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
            <p:cNvSpPr/>
            <p:nvPr/>
          </p:nvSpPr>
          <p:spPr>
            <a:xfrm>
              <a:off x="2004271" y="2712687"/>
              <a:ext cx="22643" cy="18343"/>
            </a:xfrm>
            <a:custGeom>
              <a:avLst/>
              <a:gdLst/>
              <a:ahLst/>
              <a:cxnLst/>
              <a:rect l="l" t="t" r="r" b="b"/>
              <a:pathLst>
                <a:path w="258" h="209" extrusionOk="0">
                  <a:moveTo>
                    <a:pt x="161" y="1"/>
                  </a:moveTo>
                  <a:cubicBezTo>
                    <a:pt x="108" y="1"/>
                    <a:pt x="40" y="74"/>
                    <a:pt x="30" y="108"/>
                  </a:cubicBezTo>
                  <a:cubicBezTo>
                    <a:pt x="1" y="162"/>
                    <a:pt x="25" y="209"/>
                    <a:pt x="73" y="209"/>
                  </a:cubicBezTo>
                  <a:cubicBezTo>
                    <a:pt x="86" y="209"/>
                    <a:pt x="102" y="205"/>
                    <a:pt x="119" y="197"/>
                  </a:cubicBezTo>
                  <a:lnTo>
                    <a:pt x="144" y="184"/>
                  </a:lnTo>
                  <a:cubicBezTo>
                    <a:pt x="188" y="159"/>
                    <a:pt x="257" y="89"/>
                    <a:pt x="213" y="33"/>
                  </a:cubicBezTo>
                  <a:lnTo>
                    <a:pt x="201" y="20"/>
                  </a:lnTo>
                  <a:cubicBezTo>
                    <a:pt x="190" y="6"/>
                    <a:pt x="176" y="1"/>
                    <a:pt x="1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
            <p:cNvSpPr/>
            <p:nvPr/>
          </p:nvSpPr>
          <p:spPr>
            <a:xfrm>
              <a:off x="1915891" y="2706105"/>
              <a:ext cx="37914" cy="25803"/>
            </a:xfrm>
            <a:custGeom>
              <a:avLst/>
              <a:gdLst/>
              <a:ahLst/>
              <a:cxnLst/>
              <a:rect l="l" t="t" r="r" b="b"/>
              <a:pathLst>
                <a:path w="432" h="294" extrusionOk="0">
                  <a:moveTo>
                    <a:pt x="223" y="1"/>
                  </a:moveTo>
                  <a:cubicBezTo>
                    <a:pt x="142" y="1"/>
                    <a:pt x="67" y="80"/>
                    <a:pt x="34" y="146"/>
                  </a:cubicBezTo>
                  <a:cubicBezTo>
                    <a:pt x="0" y="219"/>
                    <a:pt x="23" y="293"/>
                    <a:pt x="101" y="293"/>
                  </a:cubicBezTo>
                  <a:cubicBezTo>
                    <a:pt x="110" y="293"/>
                    <a:pt x="119" y="292"/>
                    <a:pt x="129" y="291"/>
                  </a:cubicBezTo>
                  <a:cubicBezTo>
                    <a:pt x="135" y="291"/>
                    <a:pt x="142" y="291"/>
                    <a:pt x="148" y="284"/>
                  </a:cubicBezTo>
                  <a:cubicBezTo>
                    <a:pt x="224" y="272"/>
                    <a:pt x="432" y="51"/>
                    <a:pt x="280" y="7"/>
                  </a:cubicBezTo>
                  <a:lnTo>
                    <a:pt x="262" y="7"/>
                  </a:lnTo>
                  <a:cubicBezTo>
                    <a:pt x="249" y="3"/>
                    <a:pt x="236" y="1"/>
                    <a:pt x="2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
            <p:cNvSpPr/>
            <p:nvPr/>
          </p:nvSpPr>
          <p:spPr>
            <a:xfrm>
              <a:off x="1935989" y="2759905"/>
              <a:ext cx="18957" cy="20098"/>
            </a:xfrm>
            <a:custGeom>
              <a:avLst/>
              <a:gdLst/>
              <a:ahLst/>
              <a:cxnLst/>
              <a:rect l="l" t="t" r="r" b="b"/>
              <a:pathLst>
                <a:path w="216" h="229" extrusionOk="0">
                  <a:moveTo>
                    <a:pt x="158" y="0"/>
                  </a:moveTo>
                  <a:cubicBezTo>
                    <a:pt x="103" y="0"/>
                    <a:pt x="29" y="81"/>
                    <a:pt x="20" y="119"/>
                  </a:cubicBezTo>
                  <a:cubicBezTo>
                    <a:pt x="20" y="132"/>
                    <a:pt x="14" y="138"/>
                    <a:pt x="14" y="144"/>
                  </a:cubicBezTo>
                  <a:cubicBezTo>
                    <a:pt x="1" y="170"/>
                    <a:pt x="14" y="201"/>
                    <a:pt x="39" y="220"/>
                  </a:cubicBezTo>
                  <a:lnTo>
                    <a:pt x="51" y="220"/>
                  </a:lnTo>
                  <a:cubicBezTo>
                    <a:pt x="60" y="226"/>
                    <a:pt x="69" y="228"/>
                    <a:pt x="79" y="228"/>
                  </a:cubicBezTo>
                  <a:cubicBezTo>
                    <a:pt x="133" y="228"/>
                    <a:pt x="198" y="149"/>
                    <a:pt x="209" y="106"/>
                  </a:cubicBezTo>
                  <a:cubicBezTo>
                    <a:pt x="215" y="81"/>
                    <a:pt x="209" y="56"/>
                    <a:pt x="203" y="31"/>
                  </a:cubicBezTo>
                  <a:cubicBezTo>
                    <a:pt x="192" y="9"/>
                    <a:pt x="176" y="0"/>
                    <a:pt x="1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
            <p:cNvSpPr/>
            <p:nvPr/>
          </p:nvSpPr>
          <p:spPr>
            <a:xfrm>
              <a:off x="2098793" y="3131590"/>
              <a:ext cx="27822" cy="25715"/>
            </a:xfrm>
            <a:custGeom>
              <a:avLst/>
              <a:gdLst/>
              <a:ahLst/>
              <a:cxnLst/>
              <a:rect l="l" t="t" r="r" b="b"/>
              <a:pathLst>
                <a:path w="317" h="293" extrusionOk="0">
                  <a:moveTo>
                    <a:pt x="222" y="1"/>
                  </a:moveTo>
                  <a:cubicBezTo>
                    <a:pt x="211" y="1"/>
                    <a:pt x="200" y="3"/>
                    <a:pt x="189" y="9"/>
                  </a:cubicBezTo>
                  <a:cubicBezTo>
                    <a:pt x="107" y="28"/>
                    <a:pt x="44" y="91"/>
                    <a:pt x="19" y="173"/>
                  </a:cubicBezTo>
                  <a:cubicBezTo>
                    <a:pt x="0" y="223"/>
                    <a:pt x="19" y="286"/>
                    <a:pt x="82" y="293"/>
                  </a:cubicBezTo>
                  <a:cubicBezTo>
                    <a:pt x="183" y="280"/>
                    <a:pt x="265" y="211"/>
                    <a:pt x="290" y="116"/>
                  </a:cubicBezTo>
                  <a:cubicBezTo>
                    <a:pt x="316" y="59"/>
                    <a:pt x="273" y="1"/>
                    <a:pt x="2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
            <p:cNvSpPr/>
            <p:nvPr/>
          </p:nvSpPr>
          <p:spPr>
            <a:xfrm>
              <a:off x="2124772" y="3165204"/>
              <a:ext cx="24135" cy="20537"/>
            </a:xfrm>
            <a:custGeom>
              <a:avLst/>
              <a:gdLst/>
              <a:ahLst/>
              <a:cxnLst/>
              <a:rect l="l" t="t" r="r" b="b"/>
              <a:pathLst>
                <a:path w="275" h="234" extrusionOk="0">
                  <a:moveTo>
                    <a:pt x="153" y="0"/>
                  </a:moveTo>
                  <a:cubicBezTo>
                    <a:pt x="93" y="0"/>
                    <a:pt x="23" y="74"/>
                    <a:pt x="13" y="124"/>
                  </a:cubicBezTo>
                  <a:lnTo>
                    <a:pt x="13" y="149"/>
                  </a:lnTo>
                  <a:cubicBezTo>
                    <a:pt x="1" y="193"/>
                    <a:pt x="20" y="225"/>
                    <a:pt x="64" y="231"/>
                  </a:cubicBezTo>
                  <a:lnTo>
                    <a:pt x="76" y="231"/>
                  </a:lnTo>
                  <a:cubicBezTo>
                    <a:pt x="81" y="232"/>
                    <a:pt x="87" y="233"/>
                    <a:pt x="92" y="233"/>
                  </a:cubicBezTo>
                  <a:cubicBezTo>
                    <a:pt x="173" y="233"/>
                    <a:pt x="275" y="107"/>
                    <a:pt x="221" y="36"/>
                  </a:cubicBezTo>
                  <a:cubicBezTo>
                    <a:pt x="215" y="29"/>
                    <a:pt x="209" y="17"/>
                    <a:pt x="196" y="17"/>
                  </a:cubicBezTo>
                  <a:cubicBezTo>
                    <a:pt x="183" y="5"/>
                    <a:pt x="168" y="0"/>
                    <a:pt x="1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
            <p:cNvSpPr/>
            <p:nvPr/>
          </p:nvSpPr>
          <p:spPr>
            <a:xfrm>
              <a:off x="2194545" y="3129045"/>
              <a:ext cx="34228" cy="25891"/>
            </a:xfrm>
            <a:custGeom>
              <a:avLst/>
              <a:gdLst/>
              <a:ahLst/>
              <a:cxnLst/>
              <a:rect l="l" t="t" r="r" b="b"/>
              <a:pathLst>
                <a:path w="390" h="295" extrusionOk="0">
                  <a:moveTo>
                    <a:pt x="303" y="0"/>
                  </a:moveTo>
                  <a:cubicBezTo>
                    <a:pt x="292" y="0"/>
                    <a:pt x="279" y="2"/>
                    <a:pt x="265" y="6"/>
                  </a:cubicBezTo>
                  <a:lnTo>
                    <a:pt x="246" y="6"/>
                  </a:lnTo>
                  <a:cubicBezTo>
                    <a:pt x="171" y="25"/>
                    <a:pt x="0" y="177"/>
                    <a:pt x="95" y="265"/>
                  </a:cubicBezTo>
                  <a:lnTo>
                    <a:pt x="101" y="271"/>
                  </a:lnTo>
                  <a:cubicBezTo>
                    <a:pt x="118" y="288"/>
                    <a:pt x="137" y="295"/>
                    <a:pt x="158" y="295"/>
                  </a:cubicBezTo>
                  <a:cubicBezTo>
                    <a:pt x="224" y="295"/>
                    <a:pt x="301" y="226"/>
                    <a:pt x="335" y="183"/>
                  </a:cubicBezTo>
                  <a:cubicBezTo>
                    <a:pt x="379" y="121"/>
                    <a:pt x="389" y="0"/>
                    <a:pt x="3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
            <p:cNvSpPr/>
            <p:nvPr/>
          </p:nvSpPr>
          <p:spPr>
            <a:xfrm>
              <a:off x="2142500" y="3124042"/>
              <a:ext cx="33263" cy="19396"/>
            </a:xfrm>
            <a:custGeom>
              <a:avLst/>
              <a:gdLst/>
              <a:ahLst/>
              <a:cxnLst/>
              <a:rect l="l" t="t" r="r" b="b"/>
              <a:pathLst>
                <a:path w="379" h="221" extrusionOk="0">
                  <a:moveTo>
                    <a:pt x="246" y="0"/>
                  </a:moveTo>
                  <a:cubicBezTo>
                    <a:pt x="146" y="0"/>
                    <a:pt x="0" y="221"/>
                    <a:pt x="139" y="221"/>
                  </a:cubicBezTo>
                  <a:cubicBezTo>
                    <a:pt x="240" y="221"/>
                    <a:pt x="379" y="0"/>
                    <a:pt x="2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
            <p:cNvSpPr/>
            <p:nvPr/>
          </p:nvSpPr>
          <p:spPr>
            <a:xfrm>
              <a:off x="2066145" y="3184600"/>
              <a:ext cx="14481" cy="14218"/>
            </a:xfrm>
            <a:custGeom>
              <a:avLst/>
              <a:gdLst/>
              <a:ahLst/>
              <a:cxnLst/>
              <a:rect l="l" t="t" r="r" b="b"/>
              <a:pathLst>
                <a:path w="165" h="162" extrusionOk="0">
                  <a:moveTo>
                    <a:pt x="96" y="0"/>
                  </a:moveTo>
                  <a:cubicBezTo>
                    <a:pt x="67" y="0"/>
                    <a:pt x="34" y="35"/>
                    <a:pt x="19" y="54"/>
                  </a:cubicBezTo>
                  <a:cubicBezTo>
                    <a:pt x="6" y="80"/>
                    <a:pt x="0" y="105"/>
                    <a:pt x="6" y="136"/>
                  </a:cubicBezTo>
                  <a:cubicBezTo>
                    <a:pt x="10" y="154"/>
                    <a:pt x="20" y="161"/>
                    <a:pt x="33" y="161"/>
                  </a:cubicBezTo>
                  <a:cubicBezTo>
                    <a:pt x="66" y="161"/>
                    <a:pt x="117" y="118"/>
                    <a:pt x="126" y="105"/>
                  </a:cubicBezTo>
                  <a:lnTo>
                    <a:pt x="133" y="99"/>
                  </a:lnTo>
                  <a:cubicBezTo>
                    <a:pt x="151" y="73"/>
                    <a:pt x="164" y="23"/>
                    <a:pt x="126" y="17"/>
                  </a:cubicBezTo>
                  <a:cubicBezTo>
                    <a:pt x="126" y="10"/>
                    <a:pt x="120" y="10"/>
                    <a:pt x="120" y="10"/>
                  </a:cubicBezTo>
                  <a:cubicBezTo>
                    <a:pt x="113" y="3"/>
                    <a:pt x="105" y="0"/>
                    <a:pt x="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
            <p:cNvSpPr/>
            <p:nvPr/>
          </p:nvSpPr>
          <p:spPr>
            <a:xfrm>
              <a:off x="2104849" y="3071646"/>
              <a:ext cx="26505" cy="22731"/>
            </a:xfrm>
            <a:custGeom>
              <a:avLst/>
              <a:gdLst/>
              <a:ahLst/>
              <a:cxnLst/>
              <a:rect l="l" t="t" r="r" b="b"/>
              <a:pathLst>
                <a:path w="302" h="259" extrusionOk="0">
                  <a:moveTo>
                    <a:pt x="178" y="0"/>
                  </a:moveTo>
                  <a:cubicBezTo>
                    <a:pt x="119" y="0"/>
                    <a:pt x="52" y="70"/>
                    <a:pt x="32" y="105"/>
                  </a:cubicBezTo>
                  <a:cubicBezTo>
                    <a:pt x="32" y="118"/>
                    <a:pt x="26" y="124"/>
                    <a:pt x="26" y="130"/>
                  </a:cubicBezTo>
                  <a:cubicBezTo>
                    <a:pt x="1" y="162"/>
                    <a:pt x="1" y="200"/>
                    <a:pt x="26" y="231"/>
                  </a:cubicBezTo>
                  <a:cubicBezTo>
                    <a:pt x="36" y="247"/>
                    <a:pt x="55" y="258"/>
                    <a:pt x="76" y="258"/>
                  </a:cubicBezTo>
                  <a:cubicBezTo>
                    <a:pt x="80" y="258"/>
                    <a:pt x="84" y="258"/>
                    <a:pt x="89" y="257"/>
                  </a:cubicBezTo>
                  <a:cubicBezTo>
                    <a:pt x="164" y="250"/>
                    <a:pt x="301" y="132"/>
                    <a:pt x="242" y="50"/>
                  </a:cubicBezTo>
                  <a:lnTo>
                    <a:pt x="242" y="50"/>
                  </a:lnTo>
                  <a:cubicBezTo>
                    <a:pt x="250" y="62"/>
                    <a:pt x="254" y="67"/>
                    <a:pt x="254" y="67"/>
                  </a:cubicBezTo>
                  <a:cubicBezTo>
                    <a:pt x="255" y="67"/>
                    <a:pt x="226" y="26"/>
                    <a:pt x="221" y="17"/>
                  </a:cubicBezTo>
                  <a:cubicBezTo>
                    <a:pt x="208" y="5"/>
                    <a:pt x="193" y="0"/>
                    <a:pt x="1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
            <p:cNvSpPr/>
            <p:nvPr/>
          </p:nvSpPr>
          <p:spPr>
            <a:xfrm>
              <a:off x="2190069" y="3080862"/>
              <a:ext cx="20537" cy="16588"/>
            </a:xfrm>
            <a:custGeom>
              <a:avLst/>
              <a:gdLst/>
              <a:ahLst/>
              <a:cxnLst/>
              <a:rect l="l" t="t" r="r" b="b"/>
              <a:pathLst>
                <a:path w="234" h="189" extrusionOk="0">
                  <a:moveTo>
                    <a:pt x="175" y="1"/>
                  </a:moveTo>
                  <a:cubicBezTo>
                    <a:pt x="163" y="1"/>
                    <a:pt x="150" y="3"/>
                    <a:pt x="140" y="7"/>
                  </a:cubicBezTo>
                  <a:lnTo>
                    <a:pt x="121" y="13"/>
                  </a:lnTo>
                  <a:cubicBezTo>
                    <a:pt x="77" y="32"/>
                    <a:pt x="1" y="107"/>
                    <a:pt x="32" y="158"/>
                  </a:cubicBezTo>
                  <a:cubicBezTo>
                    <a:pt x="37" y="176"/>
                    <a:pt x="55" y="188"/>
                    <a:pt x="72" y="188"/>
                  </a:cubicBezTo>
                  <a:cubicBezTo>
                    <a:pt x="78" y="188"/>
                    <a:pt x="84" y="187"/>
                    <a:pt x="89" y="183"/>
                  </a:cubicBezTo>
                  <a:cubicBezTo>
                    <a:pt x="152" y="164"/>
                    <a:pt x="196" y="114"/>
                    <a:pt x="215" y="51"/>
                  </a:cubicBezTo>
                  <a:cubicBezTo>
                    <a:pt x="233" y="14"/>
                    <a:pt x="206" y="1"/>
                    <a:pt x="1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0" name="Google Shape;430;p3"/>
          <p:cNvGrpSpPr/>
          <p:nvPr/>
        </p:nvGrpSpPr>
        <p:grpSpPr>
          <a:xfrm>
            <a:off x="8090506" y="395019"/>
            <a:ext cx="1264795" cy="1369212"/>
            <a:chOff x="6268200" y="2359750"/>
            <a:chExt cx="319175" cy="345525"/>
          </a:xfrm>
        </p:grpSpPr>
        <p:sp>
          <p:nvSpPr>
            <p:cNvPr id="431" name="Google Shape;431;p3"/>
            <p:cNvSpPr/>
            <p:nvPr/>
          </p:nvSpPr>
          <p:spPr>
            <a:xfrm>
              <a:off x="6268200" y="2359750"/>
              <a:ext cx="319175" cy="345525"/>
            </a:xfrm>
            <a:custGeom>
              <a:avLst/>
              <a:gdLst/>
              <a:ahLst/>
              <a:cxnLst/>
              <a:rect l="l" t="t" r="r" b="b"/>
              <a:pathLst>
                <a:path w="12767" h="13821" extrusionOk="0">
                  <a:moveTo>
                    <a:pt x="9336" y="0"/>
                  </a:moveTo>
                  <a:cubicBezTo>
                    <a:pt x="8373" y="0"/>
                    <a:pt x="7414" y="400"/>
                    <a:pt x="6693" y="1144"/>
                  </a:cubicBezTo>
                  <a:cubicBezTo>
                    <a:pt x="5097" y="2802"/>
                    <a:pt x="5639" y="4991"/>
                    <a:pt x="6169" y="7104"/>
                  </a:cubicBezTo>
                  <a:cubicBezTo>
                    <a:pt x="6428" y="8144"/>
                    <a:pt x="6674" y="9128"/>
                    <a:pt x="6680" y="10049"/>
                  </a:cubicBezTo>
                  <a:cubicBezTo>
                    <a:pt x="6699" y="12042"/>
                    <a:pt x="5400" y="13133"/>
                    <a:pt x="4176" y="13486"/>
                  </a:cubicBezTo>
                  <a:cubicBezTo>
                    <a:pt x="3819" y="13590"/>
                    <a:pt x="3457" y="13640"/>
                    <a:pt x="3102" y="13640"/>
                  </a:cubicBezTo>
                  <a:cubicBezTo>
                    <a:pt x="1898" y="13640"/>
                    <a:pt x="771" y="13066"/>
                    <a:pt x="152" y="12067"/>
                  </a:cubicBezTo>
                  <a:lnTo>
                    <a:pt x="1" y="12168"/>
                  </a:lnTo>
                  <a:cubicBezTo>
                    <a:pt x="650" y="13215"/>
                    <a:pt x="1842" y="13821"/>
                    <a:pt x="3104" y="13821"/>
                  </a:cubicBezTo>
                  <a:cubicBezTo>
                    <a:pt x="3482" y="13821"/>
                    <a:pt x="3861" y="13770"/>
                    <a:pt x="4227" y="13663"/>
                  </a:cubicBezTo>
                  <a:cubicBezTo>
                    <a:pt x="5507" y="13291"/>
                    <a:pt x="6882" y="12143"/>
                    <a:pt x="6863" y="10049"/>
                  </a:cubicBezTo>
                  <a:cubicBezTo>
                    <a:pt x="6850" y="9103"/>
                    <a:pt x="6592" y="8062"/>
                    <a:pt x="6346" y="7060"/>
                  </a:cubicBezTo>
                  <a:cubicBezTo>
                    <a:pt x="5829" y="4991"/>
                    <a:pt x="5299" y="2853"/>
                    <a:pt x="6825" y="1270"/>
                  </a:cubicBezTo>
                  <a:cubicBezTo>
                    <a:pt x="7507" y="561"/>
                    <a:pt x="8416" y="181"/>
                    <a:pt x="9332" y="181"/>
                  </a:cubicBezTo>
                  <a:cubicBezTo>
                    <a:pt x="9729" y="181"/>
                    <a:pt x="10127" y="253"/>
                    <a:pt x="10508" y="400"/>
                  </a:cubicBezTo>
                  <a:cubicBezTo>
                    <a:pt x="11782" y="898"/>
                    <a:pt x="12545" y="2102"/>
                    <a:pt x="12590" y="3704"/>
                  </a:cubicBezTo>
                  <a:lnTo>
                    <a:pt x="12766" y="3698"/>
                  </a:lnTo>
                  <a:cubicBezTo>
                    <a:pt x="12722" y="2020"/>
                    <a:pt x="11921" y="753"/>
                    <a:pt x="10571" y="229"/>
                  </a:cubicBezTo>
                  <a:cubicBezTo>
                    <a:pt x="10171" y="75"/>
                    <a:pt x="9753" y="0"/>
                    <a:pt x="93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
            <p:cNvSpPr/>
            <p:nvPr/>
          </p:nvSpPr>
          <p:spPr>
            <a:xfrm>
              <a:off x="6432975" y="2394900"/>
              <a:ext cx="120175" cy="104150"/>
            </a:xfrm>
            <a:custGeom>
              <a:avLst/>
              <a:gdLst/>
              <a:ahLst/>
              <a:cxnLst/>
              <a:rect l="l" t="t" r="r" b="b"/>
              <a:pathLst>
                <a:path w="4807" h="4166" extrusionOk="0">
                  <a:moveTo>
                    <a:pt x="2484" y="1"/>
                  </a:moveTo>
                  <a:cubicBezTo>
                    <a:pt x="1561" y="1"/>
                    <a:pt x="769" y="591"/>
                    <a:pt x="442" y="1586"/>
                  </a:cubicBezTo>
                  <a:cubicBezTo>
                    <a:pt x="1" y="2954"/>
                    <a:pt x="1155" y="4146"/>
                    <a:pt x="2391" y="4165"/>
                  </a:cubicBezTo>
                  <a:cubicBezTo>
                    <a:pt x="2405" y="4165"/>
                    <a:pt x="2420" y="4166"/>
                    <a:pt x="2434" y="4166"/>
                  </a:cubicBezTo>
                  <a:cubicBezTo>
                    <a:pt x="3477" y="4166"/>
                    <a:pt x="4450" y="3489"/>
                    <a:pt x="4662" y="2450"/>
                  </a:cubicBezTo>
                  <a:cubicBezTo>
                    <a:pt x="4807" y="1750"/>
                    <a:pt x="4422" y="747"/>
                    <a:pt x="3766" y="368"/>
                  </a:cubicBezTo>
                  <a:cubicBezTo>
                    <a:pt x="3332" y="118"/>
                    <a:pt x="2895" y="1"/>
                    <a:pt x="24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
            <p:cNvSpPr/>
            <p:nvPr/>
          </p:nvSpPr>
          <p:spPr>
            <a:xfrm>
              <a:off x="6321650" y="2596600"/>
              <a:ext cx="64525" cy="56025"/>
            </a:xfrm>
            <a:custGeom>
              <a:avLst/>
              <a:gdLst/>
              <a:ahLst/>
              <a:cxnLst/>
              <a:rect l="l" t="t" r="r" b="b"/>
              <a:pathLst>
                <a:path w="2581" h="2241" extrusionOk="0">
                  <a:moveTo>
                    <a:pt x="1335" y="1"/>
                  </a:moveTo>
                  <a:cubicBezTo>
                    <a:pt x="839" y="1"/>
                    <a:pt x="415" y="319"/>
                    <a:pt x="241" y="853"/>
                  </a:cubicBezTo>
                  <a:cubicBezTo>
                    <a:pt x="1" y="1584"/>
                    <a:pt x="619" y="2228"/>
                    <a:pt x="1281" y="2240"/>
                  </a:cubicBezTo>
                  <a:cubicBezTo>
                    <a:pt x="1286" y="2240"/>
                    <a:pt x="1291" y="2240"/>
                    <a:pt x="1296" y="2240"/>
                  </a:cubicBezTo>
                  <a:cubicBezTo>
                    <a:pt x="1858" y="2240"/>
                    <a:pt x="2386" y="1876"/>
                    <a:pt x="2498" y="1319"/>
                  </a:cubicBezTo>
                  <a:cubicBezTo>
                    <a:pt x="2580" y="941"/>
                    <a:pt x="2372" y="405"/>
                    <a:pt x="2019" y="197"/>
                  </a:cubicBezTo>
                  <a:cubicBezTo>
                    <a:pt x="1787" y="63"/>
                    <a:pt x="1554" y="1"/>
                    <a:pt x="1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
            <p:cNvSpPr/>
            <p:nvPr/>
          </p:nvSpPr>
          <p:spPr>
            <a:xfrm>
              <a:off x="6523050" y="2459800"/>
              <a:ext cx="8950" cy="4275"/>
            </a:xfrm>
            <a:custGeom>
              <a:avLst/>
              <a:gdLst/>
              <a:ahLst/>
              <a:cxnLst/>
              <a:rect l="l" t="t" r="r" b="b"/>
              <a:pathLst>
                <a:path w="358" h="171" extrusionOk="0">
                  <a:moveTo>
                    <a:pt x="207" y="0"/>
                  </a:moveTo>
                  <a:cubicBezTo>
                    <a:pt x="194" y="0"/>
                    <a:pt x="182" y="2"/>
                    <a:pt x="169" y="5"/>
                  </a:cubicBezTo>
                  <a:cubicBezTo>
                    <a:pt x="150" y="5"/>
                    <a:pt x="125" y="5"/>
                    <a:pt x="106" y="11"/>
                  </a:cubicBezTo>
                  <a:cubicBezTo>
                    <a:pt x="68" y="18"/>
                    <a:pt x="37" y="49"/>
                    <a:pt x="24" y="87"/>
                  </a:cubicBezTo>
                  <a:cubicBezTo>
                    <a:pt x="0" y="149"/>
                    <a:pt x="74" y="168"/>
                    <a:pt x="133" y="168"/>
                  </a:cubicBezTo>
                  <a:cubicBezTo>
                    <a:pt x="152" y="168"/>
                    <a:pt x="169" y="166"/>
                    <a:pt x="182" y="163"/>
                  </a:cubicBezTo>
                  <a:lnTo>
                    <a:pt x="182" y="163"/>
                  </a:lnTo>
                  <a:cubicBezTo>
                    <a:pt x="157" y="169"/>
                    <a:pt x="153" y="171"/>
                    <a:pt x="159" y="171"/>
                  </a:cubicBezTo>
                  <a:cubicBezTo>
                    <a:pt x="164" y="171"/>
                    <a:pt x="179" y="169"/>
                    <a:pt x="188" y="169"/>
                  </a:cubicBezTo>
                  <a:cubicBezTo>
                    <a:pt x="220" y="169"/>
                    <a:pt x="245" y="169"/>
                    <a:pt x="276" y="163"/>
                  </a:cubicBezTo>
                  <a:cubicBezTo>
                    <a:pt x="308" y="150"/>
                    <a:pt x="333" y="131"/>
                    <a:pt x="346" y="100"/>
                  </a:cubicBezTo>
                  <a:cubicBezTo>
                    <a:pt x="358" y="52"/>
                    <a:pt x="319" y="27"/>
                    <a:pt x="277" y="13"/>
                  </a:cubicBezTo>
                  <a:lnTo>
                    <a:pt x="277" y="13"/>
                  </a:lnTo>
                  <a:cubicBezTo>
                    <a:pt x="278" y="14"/>
                    <a:pt x="280" y="14"/>
                    <a:pt x="280" y="14"/>
                  </a:cubicBezTo>
                  <a:cubicBezTo>
                    <a:pt x="283" y="14"/>
                    <a:pt x="272" y="10"/>
                    <a:pt x="245" y="5"/>
                  </a:cubicBezTo>
                  <a:cubicBezTo>
                    <a:pt x="232" y="2"/>
                    <a:pt x="220" y="0"/>
                    <a:pt x="2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
            <p:cNvSpPr/>
            <p:nvPr/>
          </p:nvSpPr>
          <p:spPr>
            <a:xfrm>
              <a:off x="6531750" y="2446725"/>
              <a:ext cx="7525" cy="4150"/>
            </a:xfrm>
            <a:custGeom>
              <a:avLst/>
              <a:gdLst/>
              <a:ahLst/>
              <a:cxnLst/>
              <a:rect l="l" t="t" r="r" b="b"/>
              <a:pathLst>
                <a:path w="301" h="166" extrusionOk="0">
                  <a:moveTo>
                    <a:pt x="156" y="1"/>
                  </a:moveTo>
                  <a:cubicBezTo>
                    <a:pt x="74" y="1"/>
                    <a:pt x="1" y="53"/>
                    <a:pt x="61" y="124"/>
                  </a:cubicBezTo>
                  <a:cubicBezTo>
                    <a:pt x="52" y="156"/>
                    <a:pt x="99" y="165"/>
                    <a:pt x="133" y="165"/>
                  </a:cubicBezTo>
                  <a:cubicBezTo>
                    <a:pt x="146" y="165"/>
                    <a:pt x="157" y="164"/>
                    <a:pt x="162" y="162"/>
                  </a:cubicBezTo>
                  <a:cubicBezTo>
                    <a:pt x="206" y="150"/>
                    <a:pt x="294" y="143"/>
                    <a:pt x="294" y="80"/>
                  </a:cubicBezTo>
                  <a:cubicBezTo>
                    <a:pt x="301" y="36"/>
                    <a:pt x="237" y="11"/>
                    <a:pt x="193" y="5"/>
                  </a:cubicBezTo>
                  <a:cubicBezTo>
                    <a:pt x="181" y="2"/>
                    <a:pt x="168" y="1"/>
                    <a:pt x="1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
            <p:cNvSpPr/>
            <p:nvPr/>
          </p:nvSpPr>
          <p:spPr>
            <a:xfrm>
              <a:off x="6518300" y="2440075"/>
              <a:ext cx="9950" cy="4850"/>
            </a:xfrm>
            <a:custGeom>
              <a:avLst/>
              <a:gdLst/>
              <a:ahLst/>
              <a:cxnLst/>
              <a:rect l="l" t="t" r="r" b="b"/>
              <a:pathLst>
                <a:path w="398" h="194" extrusionOk="0">
                  <a:moveTo>
                    <a:pt x="186" y="1"/>
                  </a:moveTo>
                  <a:cubicBezTo>
                    <a:pt x="175" y="1"/>
                    <a:pt x="164" y="3"/>
                    <a:pt x="151" y="6"/>
                  </a:cubicBezTo>
                  <a:cubicBezTo>
                    <a:pt x="107" y="6"/>
                    <a:pt x="63" y="31"/>
                    <a:pt x="38" y="69"/>
                  </a:cubicBezTo>
                  <a:cubicBezTo>
                    <a:pt x="0" y="151"/>
                    <a:pt x="104" y="193"/>
                    <a:pt x="203" y="193"/>
                  </a:cubicBezTo>
                  <a:cubicBezTo>
                    <a:pt x="272" y="193"/>
                    <a:pt x="337" y="173"/>
                    <a:pt x="353" y="132"/>
                  </a:cubicBezTo>
                  <a:cubicBezTo>
                    <a:pt x="384" y="119"/>
                    <a:pt x="397" y="100"/>
                    <a:pt x="384" y="75"/>
                  </a:cubicBezTo>
                  <a:cubicBezTo>
                    <a:pt x="356" y="35"/>
                    <a:pt x="306" y="5"/>
                    <a:pt x="259" y="5"/>
                  </a:cubicBezTo>
                  <a:cubicBezTo>
                    <a:pt x="254" y="5"/>
                    <a:pt x="250" y="5"/>
                    <a:pt x="246" y="6"/>
                  </a:cubicBezTo>
                  <a:lnTo>
                    <a:pt x="220" y="6"/>
                  </a:lnTo>
                  <a:cubicBezTo>
                    <a:pt x="208" y="3"/>
                    <a:pt x="197" y="1"/>
                    <a:pt x="1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
            <p:cNvSpPr/>
            <p:nvPr/>
          </p:nvSpPr>
          <p:spPr>
            <a:xfrm>
              <a:off x="6521000" y="2448950"/>
              <a:ext cx="7075" cy="4550"/>
            </a:xfrm>
            <a:custGeom>
              <a:avLst/>
              <a:gdLst/>
              <a:ahLst/>
              <a:cxnLst/>
              <a:rect l="l" t="t" r="r" b="b"/>
              <a:pathLst>
                <a:path w="283" h="182" extrusionOk="0">
                  <a:moveTo>
                    <a:pt x="138" y="0"/>
                  </a:moveTo>
                  <a:cubicBezTo>
                    <a:pt x="120" y="0"/>
                    <a:pt x="102" y="4"/>
                    <a:pt x="94" y="10"/>
                  </a:cubicBezTo>
                  <a:cubicBezTo>
                    <a:pt x="75" y="17"/>
                    <a:pt x="56" y="35"/>
                    <a:pt x="37" y="48"/>
                  </a:cubicBezTo>
                  <a:cubicBezTo>
                    <a:pt x="24" y="67"/>
                    <a:pt x="30" y="80"/>
                    <a:pt x="24" y="98"/>
                  </a:cubicBezTo>
                  <a:cubicBezTo>
                    <a:pt x="1" y="159"/>
                    <a:pt x="74" y="182"/>
                    <a:pt x="134" y="182"/>
                  </a:cubicBezTo>
                  <a:cubicBezTo>
                    <a:pt x="156" y="182"/>
                    <a:pt x="175" y="179"/>
                    <a:pt x="188" y="174"/>
                  </a:cubicBezTo>
                  <a:cubicBezTo>
                    <a:pt x="283" y="149"/>
                    <a:pt x="245" y="73"/>
                    <a:pt x="182" y="54"/>
                  </a:cubicBezTo>
                  <a:cubicBezTo>
                    <a:pt x="182" y="54"/>
                    <a:pt x="182" y="48"/>
                    <a:pt x="194" y="42"/>
                  </a:cubicBezTo>
                  <a:cubicBezTo>
                    <a:pt x="211" y="13"/>
                    <a:pt x="173" y="0"/>
                    <a:pt x="1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
            <p:cNvSpPr/>
            <p:nvPr/>
          </p:nvSpPr>
          <p:spPr>
            <a:xfrm>
              <a:off x="6474550" y="2455875"/>
              <a:ext cx="9475" cy="5275"/>
            </a:xfrm>
            <a:custGeom>
              <a:avLst/>
              <a:gdLst/>
              <a:ahLst/>
              <a:cxnLst/>
              <a:rect l="l" t="t" r="r" b="b"/>
              <a:pathLst>
                <a:path w="379" h="211" extrusionOk="0">
                  <a:moveTo>
                    <a:pt x="175" y="0"/>
                  </a:moveTo>
                  <a:cubicBezTo>
                    <a:pt x="89" y="0"/>
                    <a:pt x="1" y="42"/>
                    <a:pt x="22" y="118"/>
                  </a:cubicBezTo>
                  <a:cubicBezTo>
                    <a:pt x="34" y="149"/>
                    <a:pt x="72" y="175"/>
                    <a:pt x="104" y="194"/>
                  </a:cubicBezTo>
                  <a:cubicBezTo>
                    <a:pt x="120" y="204"/>
                    <a:pt x="159" y="210"/>
                    <a:pt x="201" y="210"/>
                  </a:cubicBezTo>
                  <a:cubicBezTo>
                    <a:pt x="284" y="210"/>
                    <a:pt x="379" y="185"/>
                    <a:pt x="337" y="118"/>
                  </a:cubicBezTo>
                  <a:cubicBezTo>
                    <a:pt x="337" y="118"/>
                    <a:pt x="328" y="88"/>
                    <a:pt x="325" y="88"/>
                  </a:cubicBezTo>
                  <a:cubicBezTo>
                    <a:pt x="325" y="88"/>
                    <a:pt x="324" y="89"/>
                    <a:pt x="324" y="93"/>
                  </a:cubicBezTo>
                  <a:cubicBezTo>
                    <a:pt x="319" y="30"/>
                    <a:pt x="248" y="0"/>
                    <a:pt x="1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
            <p:cNvSpPr/>
            <p:nvPr/>
          </p:nvSpPr>
          <p:spPr>
            <a:xfrm>
              <a:off x="6461675" y="2440675"/>
              <a:ext cx="9175" cy="5725"/>
            </a:xfrm>
            <a:custGeom>
              <a:avLst/>
              <a:gdLst/>
              <a:ahLst/>
              <a:cxnLst/>
              <a:rect l="l" t="t" r="r" b="b"/>
              <a:pathLst>
                <a:path w="367" h="229" extrusionOk="0">
                  <a:moveTo>
                    <a:pt x="175" y="1"/>
                  </a:moveTo>
                  <a:cubicBezTo>
                    <a:pt x="120" y="1"/>
                    <a:pt x="65" y="26"/>
                    <a:pt x="26" y="70"/>
                  </a:cubicBezTo>
                  <a:cubicBezTo>
                    <a:pt x="19" y="89"/>
                    <a:pt x="7" y="108"/>
                    <a:pt x="7" y="127"/>
                  </a:cubicBezTo>
                  <a:cubicBezTo>
                    <a:pt x="1" y="177"/>
                    <a:pt x="83" y="215"/>
                    <a:pt x="120" y="221"/>
                  </a:cubicBezTo>
                  <a:lnTo>
                    <a:pt x="158" y="228"/>
                  </a:lnTo>
                  <a:cubicBezTo>
                    <a:pt x="164" y="228"/>
                    <a:pt x="170" y="229"/>
                    <a:pt x="176" y="229"/>
                  </a:cubicBezTo>
                  <a:cubicBezTo>
                    <a:pt x="227" y="229"/>
                    <a:pt x="282" y="204"/>
                    <a:pt x="316" y="158"/>
                  </a:cubicBezTo>
                  <a:cubicBezTo>
                    <a:pt x="366" y="83"/>
                    <a:pt x="291" y="20"/>
                    <a:pt x="221" y="7"/>
                  </a:cubicBezTo>
                  <a:cubicBezTo>
                    <a:pt x="206" y="3"/>
                    <a:pt x="190" y="1"/>
                    <a:pt x="1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
            <p:cNvSpPr/>
            <p:nvPr/>
          </p:nvSpPr>
          <p:spPr>
            <a:xfrm>
              <a:off x="6478075" y="2428725"/>
              <a:ext cx="7600" cy="5325"/>
            </a:xfrm>
            <a:custGeom>
              <a:avLst/>
              <a:gdLst/>
              <a:ahLst/>
              <a:cxnLst/>
              <a:rect l="l" t="t" r="r" b="b"/>
              <a:pathLst>
                <a:path w="304" h="213" extrusionOk="0">
                  <a:moveTo>
                    <a:pt x="117" y="1"/>
                  </a:moveTo>
                  <a:cubicBezTo>
                    <a:pt x="62" y="1"/>
                    <a:pt x="16" y="16"/>
                    <a:pt x="7" y="50"/>
                  </a:cubicBezTo>
                  <a:cubicBezTo>
                    <a:pt x="0" y="69"/>
                    <a:pt x="0" y="88"/>
                    <a:pt x="13" y="100"/>
                  </a:cubicBezTo>
                  <a:cubicBezTo>
                    <a:pt x="26" y="125"/>
                    <a:pt x="38" y="151"/>
                    <a:pt x="51" y="170"/>
                  </a:cubicBezTo>
                  <a:cubicBezTo>
                    <a:pt x="73" y="198"/>
                    <a:pt x="102" y="213"/>
                    <a:pt x="133" y="213"/>
                  </a:cubicBezTo>
                  <a:cubicBezTo>
                    <a:pt x="157" y="213"/>
                    <a:pt x="181" y="205"/>
                    <a:pt x="202" y="189"/>
                  </a:cubicBezTo>
                  <a:lnTo>
                    <a:pt x="265" y="125"/>
                  </a:lnTo>
                  <a:cubicBezTo>
                    <a:pt x="284" y="119"/>
                    <a:pt x="291" y="100"/>
                    <a:pt x="297" y="81"/>
                  </a:cubicBezTo>
                  <a:cubicBezTo>
                    <a:pt x="303" y="37"/>
                    <a:pt x="246" y="18"/>
                    <a:pt x="171" y="6"/>
                  </a:cubicBezTo>
                  <a:cubicBezTo>
                    <a:pt x="152" y="3"/>
                    <a:pt x="134" y="1"/>
                    <a:pt x="1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
            <p:cNvSpPr/>
            <p:nvPr/>
          </p:nvSpPr>
          <p:spPr>
            <a:xfrm>
              <a:off x="6476400" y="2439775"/>
              <a:ext cx="8225" cy="4425"/>
            </a:xfrm>
            <a:custGeom>
              <a:avLst/>
              <a:gdLst/>
              <a:ahLst/>
              <a:cxnLst/>
              <a:rect l="l" t="t" r="r" b="b"/>
              <a:pathLst>
                <a:path w="329" h="177" extrusionOk="0">
                  <a:moveTo>
                    <a:pt x="94" y="1"/>
                  </a:moveTo>
                  <a:cubicBezTo>
                    <a:pt x="45" y="1"/>
                    <a:pt x="0" y="18"/>
                    <a:pt x="17" y="68"/>
                  </a:cubicBezTo>
                  <a:lnTo>
                    <a:pt x="17" y="93"/>
                  </a:lnTo>
                  <a:cubicBezTo>
                    <a:pt x="10" y="157"/>
                    <a:pt x="73" y="176"/>
                    <a:pt x="137" y="176"/>
                  </a:cubicBezTo>
                  <a:cubicBezTo>
                    <a:pt x="182" y="176"/>
                    <a:pt x="227" y="167"/>
                    <a:pt x="250" y="156"/>
                  </a:cubicBezTo>
                  <a:cubicBezTo>
                    <a:pt x="292" y="138"/>
                    <a:pt x="329" y="97"/>
                    <a:pt x="288" y="66"/>
                  </a:cubicBezTo>
                  <a:lnTo>
                    <a:pt x="288" y="66"/>
                  </a:lnTo>
                  <a:cubicBezTo>
                    <a:pt x="260" y="31"/>
                    <a:pt x="219" y="10"/>
                    <a:pt x="177" y="10"/>
                  </a:cubicBezTo>
                  <a:cubicBezTo>
                    <a:pt x="172" y="10"/>
                    <a:pt x="167" y="11"/>
                    <a:pt x="162" y="11"/>
                  </a:cubicBezTo>
                  <a:cubicBezTo>
                    <a:pt x="143" y="5"/>
                    <a:pt x="118" y="1"/>
                    <a:pt x="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
            <p:cNvSpPr/>
            <p:nvPr/>
          </p:nvSpPr>
          <p:spPr>
            <a:xfrm>
              <a:off x="6490050" y="2442125"/>
              <a:ext cx="7500" cy="3050"/>
            </a:xfrm>
            <a:custGeom>
              <a:avLst/>
              <a:gdLst/>
              <a:ahLst/>
              <a:cxnLst/>
              <a:rect l="l" t="t" r="r" b="b"/>
              <a:pathLst>
                <a:path w="300" h="122" extrusionOk="0">
                  <a:moveTo>
                    <a:pt x="137" y="0"/>
                  </a:moveTo>
                  <a:cubicBezTo>
                    <a:pt x="105" y="0"/>
                    <a:pt x="74" y="8"/>
                    <a:pt x="58" y="25"/>
                  </a:cubicBezTo>
                  <a:cubicBezTo>
                    <a:pt x="0" y="77"/>
                    <a:pt x="85" y="121"/>
                    <a:pt x="162" y="121"/>
                  </a:cubicBezTo>
                  <a:cubicBezTo>
                    <a:pt x="196" y="121"/>
                    <a:pt x="228" y="113"/>
                    <a:pt x="247" y="94"/>
                  </a:cubicBezTo>
                  <a:cubicBezTo>
                    <a:pt x="300" y="41"/>
                    <a:pt x="213" y="0"/>
                    <a:pt x="1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
            <p:cNvSpPr/>
            <p:nvPr/>
          </p:nvSpPr>
          <p:spPr>
            <a:xfrm>
              <a:off x="6476350" y="2412025"/>
              <a:ext cx="9475" cy="4825"/>
            </a:xfrm>
            <a:custGeom>
              <a:avLst/>
              <a:gdLst/>
              <a:ahLst/>
              <a:cxnLst/>
              <a:rect l="l" t="t" r="r" b="b"/>
              <a:pathLst>
                <a:path w="379" h="193" extrusionOk="0">
                  <a:moveTo>
                    <a:pt x="195" y="1"/>
                  </a:moveTo>
                  <a:cubicBezTo>
                    <a:pt x="102" y="1"/>
                    <a:pt x="0" y="44"/>
                    <a:pt x="32" y="119"/>
                  </a:cubicBezTo>
                  <a:cubicBezTo>
                    <a:pt x="54" y="169"/>
                    <a:pt x="120" y="192"/>
                    <a:pt x="185" y="192"/>
                  </a:cubicBezTo>
                  <a:cubicBezTo>
                    <a:pt x="283" y="192"/>
                    <a:pt x="378" y="140"/>
                    <a:pt x="322" y="49"/>
                  </a:cubicBezTo>
                  <a:cubicBezTo>
                    <a:pt x="303" y="16"/>
                    <a:pt x="250" y="1"/>
                    <a:pt x="1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
            <p:cNvSpPr/>
            <p:nvPr/>
          </p:nvSpPr>
          <p:spPr>
            <a:xfrm>
              <a:off x="6361875" y="2632300"/>
              <a:ext cx="10100" cy="5750"/>
            </a:xfrm>
            <a:custGeom>
              <a:avLst/>
              <a:gdLst/>
              <a:ahLst/>
              <a:cxnLst/>
              <a:rect l="l" t="t" r="r" b="b"/>
              <a:pathLst>
                <a:path w="404" h="230" extrusionOk="0">
                  <a:moveTo>
                    <a:pt x="212" y="0"/>
                  </a:moveTo>
                  <a:cubicBezTo>
                    <a:pt x="163" y="0"/>
                    <a:pt x="116" y="17"/>
                    <a:pt x="76" y="49"/>
                  </a:cubicBezTo>
                  <a:cubicBezTo>
                    <a:pt x="57" y="68"/>
                    <a:pt x="38" y="87"/>
                    <a:pt x="25" y="112"/>
                  </a:cubicBezTo>
                  <a:cubicBezTo>
                    <a:pt x="0" y="156"/>
                    <a:pt x="63" y="200"/>
                    <a:pt x="95" y="213"/>
                  </a:cubicBezTo>
                  <a:cubicBezTo>
                    <a:pt x="122" y="224"/>
                    <a:pt x="150" y="229"/>
                    <a:pt x="178" y="229"/>
                  </a:cubicBezTo>
                  <a:cubicBezTo>
                    <a:pt x="213" y="229"/>
                    <a:pt x="249" y="221"/>
                    <a:pt x="284" y="207"/>
                  </a:cubicBezTo>
                  <a:cubicBezTo>
                    <a:pt x="309" y="188"/>
                    <a:pt x="328" y="169"/>
                    <a:pt x="353" y="150"/>
                  </a:cubicBezTo>
                  <a:cubicBezTo>
                    <a:pt x="404" y="99"/>
                    <a:pt x="353" y="36"/>
                    <a:pt x="297" y="17"/>
                  </a:cubicBezTo>
                  <a:cubicBezTo>
                    <a:pt x="269" y="6"/>
                    <a:pt x="240" y="0"/>
                    <a:pt x="2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
            <p:cNvSpPr/>
            <p:nvPr/>
          </p:nvSpPr>
          <p:spPr>
            <a:xfrm>
              <a:off x="6365650" y="2617600"/>
              <a:ext cx="7775" cy="4575"/>
            </a:xfrm>
            <a:custGeom>
              <a:avLst/>
              <a:gdLst/>
              <a:ahLst/>
              <a:cxnLst/>
              <a:rect l="l" t="t" r="r" b="b"/>
              <a:pathLst>
                <a:path w="311" h="183" extrusionOk="0">
                  <a:moveTo>
                    <a:pt x="149" y="0"/>
                  </a:moveTo>
                  <a:cubicBezTo>
                    <a:pt x="125" y="0"/>
                    <a:pt x="103" y="3"/>
                    <a:pt x="89" y="6"/>
                  </a:cubicBezTo>
                  <a:cubicBezTo>
                    <a:pt x="7" y="38"/>
                    <a:pt x="1" y="120"/>
                    <a:pt x="89" y="151"/>
                  </a:cubicBezTo>
                  <a:cubicBezTo>
                    <a:pt x="108" y="151"/>
                    <a:pt x="127" y="164"/>
                    <a:pt x="146" y="170"/>
                  </a:cubicBezTo>
                  <a:cubicBezTo>
                    <a:pt x="160" y="178"/>
                    <a:pt x="189" y="183"/>
                    <a:pt x="218" y="183"/>
                  </a:cubicBezTo>
                  <a:cubicBezTo>
                    <a:pt x="265" y="183"/>
                    <a:pt x="310" y="169"/>
                    <a:pt x="291" y="126"/>
                  </a:cubicBezTo>
                  <a:cubicBezTo>
                    <a:pt x="284" y="107"/>
                    <a:pt x="291" y="101"/>
                    <a:pt x="291" y="82"/>
                  </a:cubicBezTo>
                  <a:cubicBezTo>
                    <a:pt x="295" y="18"/>
                    <a:pt x="213" y="0"/>
                    <a:pt x="1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
            <p:cNvSpPr/>
            <p:nvPr/>
          </p:nvSpPr>
          <p:spPr>
            <a:xfrm>
              <a:off x="6347675" y="2612125"/>
              <a:ext cx="7750" cy="4450"/>
            </a:xfrm>
            <a:custGeom>
              <a:avLst/>
              <a:gdLst/>
              <a:ahLst/>
              <a:cxnLst/>
              <a:rect l="l" t="t" r="r" b="b"/>
              <a:pathLst>
                <a:path w="310" h="178" extrusionOk="0">
                  <a:moveTo>
                    <a:pt x="176" y="0"/>
                  </a:moveTo>
                  <a:cubicBezTo>
                    <a:pt x="148" y="0"/>
                    <a:pt x="121" y="4"/>
                    <a:pt x="101" y="11"/>
                  </a:cubicBezTo>
                  <a:cubicBezTo>
                    <a:pt x="38" y="30"/>
                    <a:pt x="1" y="99"/>
                    <a:pt x="70" y="137"/>
                  </a:cubicBezTo>
                  <a:cubicBezTo>
                    <a:pt x="95" y="156"/>
                    <a:pt x="127" y="169"/>
                    <a:pt x="158" y="175"/>
                  </a:cubicBezTo>
                  <a:cubicBezTo>
                    <a:pt x="168" y="177"/>
                    <a:pt x="182" y="178"/>
                    <a:pt x="197" y="178"/>
                  </a:cubicBezTo>
                  <a:cubicBezTo>
                    <a:pt x="240" y="178"/>
                    <a:pt x="294" y="168"/>
                    <a:pt x="303" y="131"/>
                  </a:cubicBezTo>
                  <a:cubicBezTo>
                    <a:pt x="310" y="112"/>
                    <a:pt x="310" y="87"/>
                    <a:pt x="303" y="61"/>
                  </a:cubicBezTo>
                  <a:cubicBezTo>
                    <a:pt x="287" y="16"/>
                    <a:pt x="229" y="0"/>
                    <a:pt x="1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
            <p:cNvSpPr/>
            <p:nvPr/>
          </p:nvSpPr>
          <p:spPr>
            <a:xfrm>
              <a:off x="6353175" y="2620175"/>
              <a:ext cx="7675" cy="3100"/>
            </a:xfrm>
            <a:custGeom>
              <a:avLst/>
              <a:gdLst/>
              <a:ahLst/>
              <a:cxnLst/>
              <a:rect l="l" t="t" r="r" b="b"/>
              <a:pathLst>
                <a:path w="307" h="124" extrusionOk="0">
                  <a:moveTo>
                    <a:pt x="137" y="0"/>
                  </a:moveTo>
                  <a:cubicBezTo>
                    <a:pt x="105" y="0"/>
                    <a:pt x="76" y="7"/>
                    <a:pt x="58" y="23"/>
                  </a:cubicBezTo>
                  <a:cubicBezTo>
                    <a:pt x="0" y="81"/>
                    <a:pt x="90" y="123"/>
                    <a:pt x="167" y="123"/>
                  </a:cubicBezTo>
                  <a:cubicBezTo>
                    <a:pt x="200" y="123"/>
                    <a:pt x="231" y="116"/>
                    <a:pt x="247" y="99"/>
                  </a:cubicBezTo>
                  <a:cubicBezTo>
                    <a:pt x="306" y="45"/>
                    <a:pt x="216" y="0"/>
                    <a:pt x="1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
            <p:cNvSpPr/>
            <p:nvPr/>
          </p:nvSpPr>
          <p:spPr>
            <a:xfrm>
              <a:off x="6341850" y="2632025"/>
              <a:ext cx="10025" cy="5375"/>
            </a:xfrm>
            <a:custGeom>
              <a:avLst/>
              <a:gdLst/>
              <a:ahLst/>
              <a:cxnLst/>
              <a:rect l="l" t="t" r="r" b="b"/>
              <a:pathLst>
                <a:path w="401" h="215" extrusionOk="0">
                  <a:moveTo>
                    <a:pt x="180" y="1"/>
                  </a:moveTo>
                  <a:cubicBezTo>
                    <a:pt x="155" y="1"/>
                    <a:pt x="130" y="6"/>
                    <a:pt x="107" y="16"/>
                  </a:cubicBezTo>
                  <a:cubicBezTo>
                    <a:pt x="70" y="28"/>
                    <a:pt x="0" y="73"/>
                    <a:pt x="32" y="117"/>
                  </a:cubicBezTo>
                  <a:cubicBezTo>
                    <a:pt x="51" y="148"/>
                    <a:pt x="76" y="174"/>
                    <a:pt x="101" y="192"/>
                  </a:cubicBezTo>
                  <a:cubicBezTo>
                    <a:pt x="122" y="206"/>
                    <a:pt x="169" y="215"/>
                    <a:pt x="218" y="215"/>
                  </a:cubicBezTo>
                  <a:cubicBezTo>
                    <a:pt x="306" y="215"/>
                    <a:pt x="400" y="187"/>
                    <a:pt x="360" y="110"/>
                  </a:cubicBezTo>
                  <a:cubicBezTo>
                    <a:pt x="347" y="79"/>
                    <a:pt x="322" y="54"/>
                    <a:pt x="297" y="35"/>
                  </a:cubicBezTo>
                  <a:cubicBezTo>
                    <a:pt x="259" y="12"/>
                    <a:pt x="219" y="1"/>
                    <a:pt x="1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
            <p:cNvSpPr/>
            <p:nvPr/>
          </p:nvSpPr>
          <p:spPr>
            <a:xfrm>
              <a:off x="6329550" y="2621450"/>
              <a:ext cx="12325" cy="5950"/>
            </a:xfrm>
            <a:custGeom>
              <a:avLst/>
              <a:gdLst/>
              <a:ahLst/>
              <a:cxnLst/>
              <a:rect l="l" t="t" r="r" b="b"/>
              <a:pathLst>
                <a:path w="493" h="238" extrusionOk="0">
                  <a:moveTo>
                    <a:pt x="286" y="0"/>
                  </a:moveTo>
                  <a:cubicBezTo>
                    <a:pt x="269" y="0"/>
                    <a:pt x="253" y="2"/>
                    <a:pt x="240" y="4"/>
                  </a:cubicBezTo>
                  <a:lnTo>
                    <a:pt x="177" y="10"/>
                  </a:lnTo>
                  <a:cubicBezTo>
                    <a:pt x="51" y="35"/>
                    <a:pt x="0" y="142"/>
                    <a:pt x="133" y="206"/>
                  </a:cubicBezTo>
                  <a:cubicBezTo>
                    <a:pt x="164" y="218"/>
                    <a:pt x="202" y="231"/>
                    <a:pt x="234" y="231"/>
                  </a:cubicBezTo>
                  <a:cubicBezTo>
                    <a:pt x="252" y="235"/>
                    <a:pt x="276" y="238"/>
                    <a:pt x="302" y="238"/>
                  </a:cubicBezTo>
                  <a:cubicBezTo>
                    <a:pt x="386" y="238"/>
                    <a:pt x="492" y="210"/>
                    <a:pt x="492" y="124"/>
                  </a:cubicBezTo>
                  <a:cubicBezTo>
                    <a:pt x="492" y="29"/>
                    <a:pt x="371" y="0"/>
                    <a:pt x="2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0" name="Google Shape;450;p3"/>
          <p:cNvSpPr/>
          <p:nvPr/>
        </p:nvSpPr>
        <p:spPr>
          <a:xfrm>
            <a:off x="8211525" y="3997450"/>
            <a:ext cx="55075" cy="1321975"/>
          </a:xfrm>
          <a:custGeom>
            <a:avLst/>
            <a:gdLst/>
            <a:ahLst/>
            <a:cxnLst/>
            <a:rect l="l" t="t" r="r" b="b"/>
            <a:pathLst>
              <a:path w="1042" h="52879" extrusionOk="0">
                <a:moveTo>
                  <a:pt x="379" y="1"/>
                </a:moveTo>
                <a:cubicBezTo>
                  <a:pt x="405" y="2631"/>
                  <a:pt x="468" y="5305"/>
                  <a:pt x="524" y="7897"/>
                </a:cubicBezTo>
                <a:cubicBezTo>
                  <a:pt x="676" y="14482"/>
                  <a:pt x="827" y="21299"/>
                  <a:pt x="531" y="27997"/>
                </a:cubicBezTo>
                <a:cubicBezTo>
                  <a:pt x="474" y="29316"/>
                  <a:pt x="398" y="30646"/>
                  <a:pt x="329" y="31939"/>
                </a:cubicBezTo>
                <a:cubicBezTo>
                  <a:pt x="171" y="34866"/>
                  <a:pt x="1" y="37893"/>
                  <a:pt x="1" y="40914"/>
                </a:cubicBezTo>
                <a:cubicBezTo>
                  <a:pt x="1" y="43910"/>
                  <a:pt x="146" y="49340"/>
                  <a:pt x="379" y="52878"/>
                </a:cubicBezTo>
                <a:lnTo>
                  <a:pt x="587" y="52872"/>
                </a:lnTo>
                <a:cubicBezTo>
                  <a:pt x="354" y="49340"/>
                  <a:pt x="215" y="43916"/>
                  <a:pt x="215" y="40920"/>
                </a:cubicBezTo>
                <a:cubicBezTo>
                  <a:pt x="215" y="37906"/>
                  <a:pt x="386" y="34878"/>
                  <a:pt x="543" y="31958"/>
                </a:cubicBezTo>
                <a:cubicBezTo>
                  <a:pt x="613" y="30665"/>
                  <a:pt x="688" y="29328"/>
                  <a:pt x="745" y="28010"/>
                </a:cubicBezTo>
                <a:cubicBezTo>
                  <a:pt x="1042" y="21306"/>
                  <a:pt x="884" y="14488"/>
                  <a:pt x="739" y="7891"/>
                </a:cubicBezTo>
                <a:cubicBezTo>
                  <a:pt x="682" y="5305"/>
                  <a:pt x="619" y="2625"/>
                  <a:pt x="5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dk2"/>
                </a:solidFill>
              </a:rPr>
              <a:t> </a:t>
            </a:r>
            <a:endParaRPr>
              <a:solidFill>
                <a:schemeClr val="dk2"/>
              </a:solidFill>
            </a:endParaRPr>
          </a:p>
        </p:txBody>
      </p:sp>
      <p:grpSp>
        <p:nvGrpSpPr>
          <p:cNvPr id="451" name="Google Shape;451;p3"/>
          <p:cNvGrpSpPr/>
          <p:nvPr/>
        </p:nvGrpSpPr>
        <p:grpSpPr>
          <a:xfrm rot="4499983">
            <a:off x="8496709" y="2384827"/>
            <a:ext cx="648132" cy="1657893"/>
            <a:chOff x="2508475" y="2379100"/>
            <a:chExt cx="147125" cy="376350"/>
          </a:xfrm>
        </p:grpSpPr>
        <p:sp>
          <p:nvSpPr>
            <p:cNvPr id="452" name="Google Shape;452;p3"/>
            <p:cNvSpPr/>
            <p:nvPr/>
          </p:nvSpPr>
          <p:spPr>
            <a:xfrm>
              <a:off x="2508475" y="2438700"/>
              <a:ext cx="60875" cy="316750"/>
            </a:xfrm>
            <a:custGeom>
              <a:avLst/>
              <a:gdLst/>
              <a:ahLst/>
              <a:cxnLst/>
              <a:rect l="l" t="t" r="r" b="b"/>
              <a:pathLst>
                <a:path w="2435" h="12670" extrusionOk="0">
                  <a:moveTo>
                    <a:pt x="1394" y="1"/>
                  </a:moveTo>
                  <a:cubicBezTo>
                    <a:pt x="694" y="1"/>
                    <a:pt x="315" y="2966"/>
                    <a:pt x="315" y="4148"/>
                  </a:cubicBezTo>
                  <a:cubicBezTo>
                    <a:pt x="315" y="4886"/>
                    <a:pt x="309" y="5623"/>
                    <a:pt x="297" y="6355"/>
                  </a:cubicBezTo>
                  <a:cubicBezTo>
                    <a:pt x="284" y="7093"/>
                    <a:pt x="278" y="7850"/>
                    <a:pt x="284" y="8594"/>
                  </a:cubicBezTo>
                  <a:cubicBezTo>
                    <a:pt x="284" y="8783"/>
                    <a:pt x="297" y="8966"/>
                    <a:pt x="315" y="9149"/>
                  </a:cubicBezTo>
                  <a:cubicBezTo>
                    <a:pt x="391" y="10026"/>
                    <a:pt x="0" y="11741"/>
                    <a:pt x="788" y="12410"/>
                  </a:cubicBezTo>
                  <a:cubicBezTo>
                    <a:pt x="1000" y="12590"/>
                    <a:pt x="1179" y="12670"/>
                    <a:pt x="1332" y="12670"/>
                  </a:cubicBezTo>
                  <a:cubicBezTo>
                    <a:pt x="2297" y="12670"/>
                    <a:pt x="2170" y="9478"/>
                    <a:pt x="2170" y="8607"/>
                  </a:cubicBezTo>
                  <a:cubicBezTo>
                    <a:pt x="2239" y="7812"/>
                    <a:pt x="2214" y="7011"/>
                    <a:pt x="2195" y="6210"/>
                  </a:cubicBezTo>
                  <a:cubicBezTo>
                    <a:pt x="2176" y="5081"/>
                    <a:pt x="2435" y="1322"/>
                    <a:pt x="1829" y="357"/>
                  </a:cubicBezTo>
                  <a:cubicBezTo>
                    <a:pt x="1673" y="109"/>
                    <a:pt x="1527" y="1"/>
                    <a:pt x="1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
            <p:cNvSpPr/>
            <p:nvPr/>
          </p:nvSpPr>
          <p:spPr>
            <a:xfrm>
              <a:off x="2537725" y="2468000"/>
              <a:ext cx="8450" cy="6100"/>
            </a:xfrm>
            <a:custGeom>
              <a:avLst/>
              <a:gdLst/>
              <a:ahLst/>
              <a:cxnLst/>
              <a:rect l="l" t="t" r="r" b="b"/>
              <a:pathLst>
                <a:path w="338" h="244" extrusionOk="0">
                  <a:moveTo>
                    <a:pt x="191" y="0"/>
                  </a:moveTo>
                  <a:cubicBezTo>
                    <a:pt x="127" y="0"/>
                    <a:pt x="59" y="69"/>
                    <a:pt x="35" y="119"/>
                  </a:cubicBezTo>
                  <a:cubicBezTo>
                    <a:pt x="0" y="193"/>
                    <a:pt x="32" y="244"/>
                    <a:pt x="90" y="244"/>
                  </a:cubicBezTo>
                  <a:cubicBezTo>
                    <a:pt x="105" y="244"/>
                    <a:pt x="123" y="240"/>
                    <a:pt x="142" y="232"/>
                  </a:cubicBezTo>
                  <a:lnTo>
                    <a:pt x="186" y="213"/>
                  </a:lnTo>
                  <a:cubicBezTo>
                    <a:pt x="224" y="194"/>
                    <a:pt x="337" y="87"/>
                    <a:pt x="268" y="37"/>
                  </a:cubicBezTo>
                  <a:cubicBezTo>
                    <a:pt x="262" y="30"/>
                    <a:pt x="255" y="24"/>
                    <a:pt x="243" y="18"/>
                  </a:cubicBezTo>
                  <a:cubicBezTo>
                    <a:pt x="227" y="5"/>
                    <a:pt x="209" y="0"/>
                    <a:pt x="1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
            <p:cNvSpPr/>
            <p:nvPr/>
          </p:nvSpPr>
          <p:spPr>
            <a:xfrm>
              <a:off x="2547875" y="2471400"/>
              <a:ext cx="7500" cy="5125"/>
            </a:xfrm>
            <a:custGeom>
              <a:avLst/>
              <a:gdLst/>
              <a:ahLst/>
              <a:cxnLst/>
              <a:rect l="l" t="t" r="r" b="b"/>
              <a:pathLst>
                <a:path w="300" h="205" extrusionOk="0">
                  <a:moveTo>
                    <a:pt x="187" y="0"/>
                  </a:moveTo>
                  <a:cubicBezTo>
                    <a:pt x="182" y="0"/>
                    <a:pt x="177" y="1"/>
                    <a:pt x="171" y="1"/>
                  </a:cubicBezTo>
                  <a:cubicBezTo>
                    <a:pt x="108" y="8"/>
                    <a:pt x="45" y="46"/>
                    <a:pt x="20" y="109"/>
                  </a:cubicBezTo>
                  <a:cubicBezTo>
                    <a:pt x="13" y="128"/>
                    <a:pt x="1" y="165"/>
                    <a:pt x="20" y="184"/>
                  </a:cubicBezTo>
                  <a:lnTo>
                    <a:pt x="26" y="191"/>
                  </a:lnTo>
                  <a:cubicBezTo>
                    <a:pt x="39" y="200"/>
                    <a:pt x="51" y="205"/>
                    <a:pt x="64" y="205"/>
                  </a:cubicBezTo>
                  <a:cubicBezTo>
                    <a:pt x="77" y="205"/>
                    <a:pt x="89" y="200"/>
                    <a:pt x="102" y="191"/>
                  </a:cubicBezTo>
                  <a:cubicBezTo>
                    <a:pt x="103" y="191"/>
                    <a:pt x="105" y="191"/>
                    <a:pt x="106" y="191"/>
                  </a:cubicBezTo>
                  <a:cubicBezTo>
                    <a:pt x="207" y="191"/>
                    <a:pt x="300"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
            <p:cNvSpPr/>
            <p:nvPr/>
          </p:nvSpPr>
          <p:spPr>
            <a:xfrm>
              <a:off x="2532900" y="2478150"/>
              <a:ext cx="8225" cy="6550"/>
            </a:xfrm>
            <a:custGeom>
              <a:avLst/>
              <a:gdLst/>
              <a:ahLst/>
              <a:cxnLst/>
              <a:rect l="l" t="t" r="r" b="b"/>
              <a:pathLst>
                <a:path w="329" h="262" extrusionOk="0">
                  <a:moveTo>
                    <a:pt x="204" y="0"/>
                  </a:moveTo>
                  <a:cubicBezTo>
                    <a:pt x="162" y="0"/>
                    <a:pt x="105" y="60"/>
                    <a:pt x="95" y="85"/>
                  </a:cubicBezTo>
                  <a:cubicBezTo>
                    <a:pt x="95" y="85"/>
                    <a:pt x="102" y="78"/>
                    <a:pt x="108" y="78"/>
                  </a:cubicBezTo>
                  <a:cubicBezTo>
                    <a:pt x="64" y="123"/>
                    <a:pt x="1" y="255"/>
                    <a:pt x="108" y="261"/>
                  </a:cubicBezTo>
                  <a:cubicBezTo>
                    <a:pt x="152" y="261"/>
                    <a:pt x="196" y="236"/>
                    <a:pt x="221" y="198"/>
                  </a:cubicBezTo>
                  <a:cubicBezTo>
                    <a:pt x="272" y="154"/>
                    <a:pt x="329" y="34"/>
                    <a:pt x="221" y="22"/>
                  </a:cubicBezTo>
                  <a:lnTo>
                    <a:pt x="234" y="15"/>
                  </a:lnTo>
                  <a:cubicBezTo>
                    <a:pt x="226" y="4"/>
                    <a:pt x="216" y="0"/>
                    <a:pt x="2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
            <p:cNvSpPr/>
            <p:nvPr/>
          </p:nvSpPr>
          <p:spPr>
            <a:xfrm>
              <a:off x="2531950" y="2695725"/>
              <a:ext cx="7450" cy="6750"/>
            </a:xfrm>
            <a:custGeom>
              <a:avLst/>
              <a:gdLst/>
              <a:ahLst/>
              <a:cxnLst/>
              <a:rect l="l" t="t" r="r" b="b"/>
              <a:pathLst>
                <a:path w="298" h="270" extrusionOk="0">
                  <a:moveTo>
                    <a:pt x="205" y="0"/>
                  </a:moveTo>
                  <a:cubicBezTo>
                    <a:pt x="153" y="0"/>
                    <a:pt x="94" y="43"/>
                    <a:pt x="70" y="85"/>
                  </a:cubicBezTo>
                  <a:lnTo>
                    <a:pt x="64" y="92"/>
                  </a:lnTo>
                  <a:cubicBezTo>
                    <a:pt x="45" y="129"/>
                    <a:pt x="1" y="224"/>
                    <a:pt x="70" y="243"/>
                  </a:cubicBezTo>
                  <a:cubicBezTo>
                    <a:pt x="70" y="249"/>
                    <a:pt x="70" y="249"/>
                    <a:pt x="70" y="249"/>
                  </a:cubicBezTo>
                  <a:cubicBezTo>
                    <a:pt x="80" y="264"/>
                    <a:pt x="93" y="269"/>
                    <a:pt x="108" y="269"/>
                  </a:cubicBezTo>
                  <a:cubicBezTo>
                    <a:pt x="156" y="269"/>
                    <a:pt x="220" y="203"/>
                    <a:pt x="234" y="174"/>
                  </a:cubicBezTo>
                  <a:cubicBezTo>
                    <a:pt x="234" y="167"/>
                    <a:pt x="234" y="161"/>
                    <a:pt x="241" y="161"/>
                  </a:cubicBezTo>
                  <a:cubicBezTo>
                    <a:pt x="266" y="129"/>
                    <a:pt x="297" y="47"/>
                    <a:pt x="253" y="16"/>
                  </a:cubicBezTo>
                  <a:cubicBezTo>
                    <a:pt x="239" y="5"/>
                    <a:pt x="222" y="0"/>
                    <a:pt x="2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
            <p:cNvSpPr/>
            <p:nvPr/>
          </p:nvSpPr>
          <p:spPr>
            <a:xfrm>
              <a:off x="2532750" y="2716450"/>
              <a:ext cx="11375" cy="6650"/>
            </a:xfrm>
            <a:custGeom>
              <a:avLst/>
              <a:gdLst/>
              <a:ahLst/>
              <a:cxnLst/>
              <a:rect l="l" t="t" r="r" b="b"/>
              <a:pathLst>
                <a:path w="455" h="266" extrusionOk="0">
                  <a:moveTo>
                    <a:pt x="290" y="0"/>
                  </a:moveTo>
                  <a:cubicBezTo>
                    <a:pt x="171" y="0"/>
                    <a:pt x="0" y="265"/>
                    <a:pt x="158" y="265"/>
                  </a:cubicBezTo>
                  <a:cubicBezTo>
                    <a:pt x="278" y="265"/>
                    <a:pt x="454" y="0"/>
                    <a:pt x="2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
            <p:cNvSpPr/>
            <p:nvPr/>
          </p:nvSpPr>
          <p:spPr>
            <a:xfrm>
              <a:off x="2527375" y="2658100"/>
              <a:ext cx="13750" cy="21000"/>
            </a:xfrm>
            <a:custGeom>
              <a:avLst/>
              <a:gdLst/>
              <a:ahLst/>
              <a:cxnLst/>
              <a:rect l="l" t="t" r="r" b="b"/>
              <a:pathLst>
                <a:path w="550" h="840" extrusionOk="0">
                  <a:moveTo>
                    <a:pt x="480" y="1"/>
                  </a:moveTo>
                  <a:cubicBezTo>
                    <a:pt x="411" y="7"/>
                    <a:pt x="348" y="51"/>
                    <a:pt x="316" y="121"/>
                  </a:cubicBezTo>
                  <a:cubicBezTo>
                    <a:pt x="278" y="190"/>
                    <a:pt x="278" y="278"/>
                    <a:pt x="316" y="348"/>
                  </a:cubicBezTo>
                  <a:cubicBezTo>
                    <a:pt x="196" y="386"/>
                    <a:pt x="102" y="474"/>
                    <a:pt x="45" y="587"/>
                  </a:cubicBezTo>
                  <a:cubicBezTo>
                    <a:pt x="1" y="682"/>
                    <a:pt x="1" y="840"/>
                    <a:pt x="146" y="840"/>
                  </a:cubicBezTo>
                  <a:cubicBezTo>
                    <a:pt x="291" y="840"/>
                    <a:pt x="430" y="714"/>
                    <a:pt x="487" y="594"/>
                  </a:cubicBezTo>
                  <a:cubicBezTo>
                    <a:pt x="518" y="531"/>
                    <a:pt x="524" y="455"/>
                    <a:pt x="493" y="392"/>
                  </a:cubicBezTo>
                  <a:cubicBezTo>
                    <a:pt x="499" y="386"/>
                    <a:pt x="505" y="373"/>
                    <a:pt x="499" y="360"/>
                  </a:cubicBezTo>
                  <a:cubicBezTo>
                    <a:pt x="480" y="259"/>
                    <a:pt x="518" y="184"/>
                    <a:pt x="537" y="89"/>
                  </a:cubicBezTo>
                  <a:cubicBezTo>
                    <a:pt x="550" y="45"/>
                    <a:pt x="537" y="1"/>
                    <a:pt x="4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
            <p:cNvSpPr/>
            <p:nvPr/>
          </p:nvSpPr>
          <p:spPr>
            <a:xfrm>
              <a:off x="2522650" y="2589625"/>
              <a:ext cx="9775" cy="7100"/>
            </a:xfrm>
            <a:custGeom>
              <a:avLst/>
              <a:gdLst/>
              <a:ahLst/>
              <a:cxnLst/>
              <a:rect l="l" t="t" r="r" b="b"/>
              <a:pathLst>
                <a:path w="391" h="284" extrusionOk="0">
                  <a:moveTo>
                    <a:pt x="295" y="1"/>
                  </a:moveTo>
                  <a:cubicBezTo>
                    <a:pt x="276" y="1"/>
                    <a:pt x="255" y="4"/>
                    <a:pt x="234" y="9"/>
                  </a:cubicBezTo>
                  <a:cubicBezTo>
                    <a:pt x="171" y="22"/>
                    <a:pt x="1" y="198"/>
                    <a:pt x="121" y="242"/>
                  </a:cubicBezTo>
                  <a:lnTo>
                    <a:pt x="133" y="242"/>
                  </a:lnTo>
                  <a:cubicBezTo>
                    <a:pt x="143" y="273"/>
                    <a:pt x="169" y="284"/>
                    <a:pt x="196" y="284"/>
                  </a:cubicBezTo>
                  <a:cubicBezTo>
                    <a:pt x="218" y="284"/>
                    <a:pt x="242" y="276"/>
                    <a:pt x="259" y="268"/>
                  </a:cubicBezTo>
                  <a:cubicBezTo>
                    <a:pt x="329" y="236"/>
                    <a:pt x="379" y="173"/>
                    <a:pt x="385" y="97"/>
                  </a:cubicBezTo>
                  <a:cubicBezTo>
                    <a:pt x="390" y="24"/>
                    <a:pt x="348" y="1"/>
                    <a:pt x="2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
            <p:cNvSpPr/>
            <p:nvPr/>
          </p:nvSpPr>
          <p:spPr>
            <a:xfrm>
              <a:off x="2534950" y="2602450"/>
              <a:ext cx="6975" cy="4425"/>
            </a:xfrm>
            <a:custGeom>
              <a:avLst/>
              <a:gdLst/>
              <a:ahLst/>
              <a:cxnLst/>
              <a:rect l="l" t="t" r="r" b="b"/>
              <a:pathLst>
                <a:path w="279" h="177" extrusionOk="0">
                  <a:moveTo>
                    <a:pt x="175" y="0"/>
                  </a:moveTo>
                  <a:cubicBezTo>
                    <a:pt x="144" y="0"/>
                    <a:pt x="107" y="22"/>
                    <a:pt x="89" y="45"/>
                  </a:cubicBezTo>
                  <a:lnTo>
                    <a:pt x="83" y="45"/>
                  </a:lnTo>
                  <a:cubicBezTo>
                    <a:pt x="64" y="51"/>
                    <a:pt x="1" y="108"/>
                    <a:pt x="39" y="133"/>
                  </a:cubicBezTo>
                  <a:lnTo>
                    <a:pt x="57" y="165"/>
                  </a:lnTo>
                  <a:cubicBezTo>
                    <a:pt x="66" y="173"/>
                    <a:pt x="78" y="176"/>
                    <a:pt x="92" y="176"/>
                  </a:cubicBezTo>
                  <a:cubicBezTo>
                    <a:pt x="108" y="176"/>
                    <a:pt x="126" y="171"/>
                    <a:pt x="139" y="165"/>
                  </a:cubicBezTo>
                  <a:cubicBezTo>
                    <a:pt x="184" y="139"/>
                    <a:pt x="278" y="76"/>
                    <a:pt x="209" y="13"/>
                  </a:cubicBezTo>
                  <a:cubicBezTo>
                    <a:pt x="200" y="4"/>
                    <a:pt x="188" y="0"/>
                    <a:pt x="1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
            <p:cNvSpPr/>
            <p:nvPr/>
          </p:nvSpPr>
          <p:spPr>
            <a:xfrm>
              <a:off x="2541325" y="2588875"/>
              <a:ext cx="9100" cy="5100"/>
            </a:xfrm>
            <a:custGeom>
              <a:avLst/>
              <a:gdLst/>
              <a:ahLst/>
              <a:cxnLst/>
              <a:rect l="l" t="t" r="r" b="b"/>
              <a:pathLst>
                <a:path w="364" h="204" extrusionOk="0">
                  <a:moveTo>
                    <a:pt x="197" y="1"/>
                  </a:moveTo>
                  <a:cubicBezTo>
                    <a:pt x="96" y="1"/>
                    <a:pt x="0" y="203"/>
                    <a:pt x="96" y="203"/>
                  </a:cubicBezTo>
                  <a:cubicBezTo>
                    <a:pt x="99" y="203"/>
                    <a:pt x="102" y="203"/>
                    <a:pt x="105" y="203"/>
                  </a:cubicBezTo>
                  <a:cubicBezTo>
                    <a:pt x="130" y="203"/>
                    <a:pt x="149" y="203"/>
                    <a:pt x="175" y="190"/>
                  </a:cubicBezTo>
                  <a:cubicBezTo>
                    <a:pt x="225" y="184"/>
                    <a:pt x="364" y="45"/>
                    <a:pt x="263" y="14"/>
                  </a:cubicBezTo>
                  <a:cubicBezTo>
                    <a:pt x="244" y="1"/>
                    <a:pt x="225" y="1"/>
                    <a:pt x="206" y="1"/>
                  </a:cubicBezTo>
                  <a:cubicBezTo>
                    <a:pt x="203" y="1"/>
                    <a:pt x="200" y="1"/>
                    <a:pt x="1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
            <p:cNvSpPr/>
            <p:nvPr/>
          </p:nvSpPr>
          <p:spPr>
            <a:xfrm>
              <a:off x="2534475" y="2553725"/>
              <a:ext cx="12475" cy="7275"/>
            </a:xfrm>
            <a:custGeom>
              <a:avLst/>
              <a:gdLst/>
              <a:ahLst/>
              <a:cxnLst/>
              <a:rect l="l" t="t" r="r" b="b"/>
              <a:pathLst>
                <a:path w="499" h="291" extrusionOk="0">
                  <a:moveTo>
                    <a:pt x="316" y="1"/>
                  </a:moveTo>
                  <a:cubicBezTo>
                    <a:pt x="184" y="1"/>
                    <a:pt x="1" y="291"/>
                    <a:pt x="177" y="291"/>
                  </a:cubicBezTo>
                  <a:cubicBezTo>
                    <a:pt x="310" y="291"/>
                    <a:pt x="499" y="1"/>
                    <a:pt x="3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
            <p:cNvSpPr/>
            <p:nvPr/>
          </p:nvSpPr>
          <p:spPr>
            <a:xfrm>
              <a:off x="2544900" y="2523150"/>
              <a:ext cx="6325" cy="5225"/>
            </a:xfrm>
            <a:custGeom>
              <a:avLst/>
              <a:gdLst/>
              <a:ahLst/>
              <a:cxnLst/>
              <a:rect l="l" t="t" r="r" b="b"/>
              <a:pathLst>
                <a:path w="253" h="209" extrusionOk="0">
                  <a:moveTo>
                    <a:pt x="202" y="0"/>
                  </a:moveTo>
                  <a:cubicBezTo>
                    <a:pt x="170" y="0"/>
                    <a:pt x="139" y="6"/>
                    <a:pt x="107" y="25"/>
                  </a:cubicBezTo>
                  <a:cubicBezTo>
                    <a:pt x="82" y="32"/>
                    <a:pt x="0" y="120"/>
                    <a:pt x="50" y="145"/>
                  </a:cubicBezTo>
                  <a:cubicBezTo>
                    <a:pt x="63" y="158"/>
                    <a:pt x="69" y="164"/>
                    <a:pt x="76" y="177"/>
                  </a:cubicBezTo>
                  <a:cubicBezTo>
                    <a:pt x="82" y="200"/>
                    <a:pt x="95" y="209"/>
                    <a:pt x="111" y="209"/>
                  </a:cubicBezTo>
                  <a:cubicBezTo>
                    <a:pt x="163" y="209"/>
                    <a:pt x="248" y="119"/>
                    <a:pt x="252" y="76"/>
                  </a:cubicBezTo>
                  <a:cubicBezTo>
                    <a:pt x="252" y="57"/>
                    <a:pt x="246" y="44"/>
                    <a:pt x="246" y="32"/>
                  </a:cubicBezTo>
                  <a:cubicBezTo>
                    <a:pt x="233" y="13"/>
                    <a:pt x="221" y="0"/>
                    <a:pt x="2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
            <p:cNvSpPr/>
            <p:nvPr/>
          </p:nvSpPr>
          <p:spPr>
            <a:xfrm>
              <a:off x="2540325" y="2540925"/>
              <a:ext cx="10475" cy="5925"/>
            </a:xfrm>
            <a:custGeom>
              <a:avLst/>
              <a:gdLst/>
              <a:ahLst/>
              <a:cxnLst/>
              <a:rect l="l" t="t" r="r" b="b"/>
              <a:pathLst>
                <a:path w="419" h="237" extrusionOk="0">
                  <a:moveTo>
                    <a:pt x="280" y="0"/>
                  </a:moveTo>
                  <a:cubicBezTo>
                    <a:pt x="273" y="0"/>
                    <a:pt x="266" y="1"/>
                    <a:pt x="259" y="2"/>
                  </a:cubicBezTo>
                  <a:cubicBezTo>
                    <a:pt x="240" y="2"/>
                    <a:pt x="227" y="8"/>
                    <a:pt x="215" y="14"/>
                  </a:cubicBezTo>
                  <a:cubicBezTo>
                    <a:pt x="158" y="27"/>
                    <a:pt x="0" y="178"/>
                    <a:pt x="114" y="216"/>
                  </a:cubicBezTo>
                  <a:cubicBezTo>
                    <a:pt x="133" y="229"/>
                    <a:pt x="151" y="229"/>
                    <a:pt x="177" y="235"/>
                  </a:cubicBezTo>
                  <a:cubicBezTo>
                    <a:pt x="181" y="236"/>
                    <a:pt x="185" y="236"/>
                    <a:pt x="189" y="236"/>
                  </a:cubicBezTo>
                  <a:cubicBezTo>
                    <a:pt x="306" y="236"/>
                    <a:pt x="419" y="0"/>
                    <a:pt x="2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
            <p:cNvSpPr/>
            <p:nvPr/>
          </p:nvSpPr>
          <p:spPr>
            <a:xfrm>
              <a:off x="2594725" y="2379100"/>
              <a:ext cx="60875" cy="316750"/>
            </a:xfrm>
            <a:custGeom>
              <a:avLst/>
              <a:gdLst/>
              <a:ahLst/>
              <a:cxnLst/>
              <a:rect l="l" t="t" r="r" b="b"/>
              <a:pathLst>
                <a:path w="2435" h="12670" extrusionOk="0">
                  <a:moveTo>
                    <a:pt x="1390" y="1"/>
                  </a:moveTo>
                  <a:cubicBezTo>
                    <a:pt x="694" y="1"/>
                    <a:pt x="315" y="2966"/>
                    <a:pt x="315" y="4148"/>
                  </a:cubicBezTo>
                  <a:cubicBezTo>
                    <a:pt x="315" y="4885"/>
                    <a:pt x="309" y="5623"/>
                    <a:pt x="296" y="6355"/>
                  </a:cubicBezTo>
                  <a:cubicBezTo>
                    <a:pt x="278" y="7093"/>
                    <a:pt x="278" y="7850"/>
                    <a:pt x="284" y="8594"/>
                  </a:cubicBezTo>
                  <a:cubicBezTo>
                    <a:pt x="284" y="8777"/>
                    <a:pt x="296" y="8966"/>
                    <a:pt x="315" y="9143"/>
                  </a:cubicBezTo>
                  <a:cubicBezTo>
                    <a:pt x="391" y="10026"/>
                    <a:pt x="0" y="11741"/>
                    <a:pt x="788" y="12410"/>
                  </a:cubicBezTo>
                  <a:cubicBezTo>
                    <a:pt x="999" y="12590"/>
                    <a:pt x="1178" y="12670"/>
                    <a:pt x="1330" y="12670"/>
                  </a:cubicBezTo>
                  <a:cubicBezTo>
                    <a:pt x="2292" y="12670"/>
                    <a:pt x="2170" y="9478"/>
                    <a:pt x="2170" y="8607"/>
                  </a:cubicBezTo>
                  <a:cubicBezTo>
                    <a:pt x="2239" y="7812"/>
                    <a:pt x="2214" y="7011"/>
                    <a:pt x="2195" y="6210"/>
                  </a:cubicBezTo>
                  <a:cubicBezTo>
                    <a:pt x="2176" y="5081"/>
                    <a:pt x="2435" y="1322"/>
                    <a:pt x="1823" y="357"/>
                  </a:cubicBezTo>
                  <a:cubicBezTo>
                    <a:pt x="1667" y="109"/>
                    <a:pt x="1523" y="1"/>
                    <a:pt x="13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
            <p:cNvSpPr/>
            <p:nvPr/>
          </p:nvSpPr>
          <p:spPr>
            <a:xfrm>
              <a:off x="2623925" y="2408375"/>
              <a:ext cx="8350" cy="5975"/>
            </a:xfrm>
            <a:custGeom>
              <a:avLst/>
              <a:gdLst/>
              <a:ahLst/>
              <a:cxnLst/>
              <a:rect l="l" t="t" r="r" b="b"/>
              <a:pathLst>
                <a:path w="334" h="239" extrusionOk="0">
                  <a:moveTo>
                    <a:pt x="191" y="0"/>
                  </a:moveTo>
                  <a:cubicBezTo>
                    <a:pt x="127" y="0"/>
                    <a:pt x="60" y="66"/>
                    <a:pt x="30" y="120"/>
                  </a:cubicBezTo>
                  <a:cubicBezTo>
                    <a:pt x="1" y="189"/>
                    <a:pt x="33" y="239"/>
                    <a:pt x="91" y="239"/>
                  </a:cubicBezTo>
                  <a:cubicBezTo>
                    <a:pt x="107" y="239"/>
                    <a:pt x="125" y="235"/>
                    <a:pt x="144" y="227"/>
                  </a:cubicBezTo>
                  <a:lnTo>
                    <a:pt x="188" y="208"/>
                  </a:lnTo>
                  <a:cubicBezTo>
                    <a:pt x="226" y="189"/>
                    <a:pt x="333" y="82"/>
                    <a:pt x="270" y="38"/>
                  </a:cubicBezTo>
                  <a:lnTo>
                    <a:pt x="245" y="19"/>
                  </a:lnTo>
                  <a:cubicBezTo>
                    <a:pt x="228" y="6"/>
                    <a:pt x="210" y="0"/>
                    <a:pt x="1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
            <p:cNvSpPr/>
            <p:nvPr/>
          </p:nvSpPr>
          <p:spPr>
            <a:xfrm>
              <a:off x="2626075" y="2427050"/>
              <a:ext cx="9025" cy="7625"/>
            </a:xfrm>
            <a:custGeom>
              <a:avLst/>
              <a:gdLst/>
              <a:ahLst/>
              <a:cxnLst/>
              <a:rect l="l" t="t" r="r" b="b"/>
              <a:pathLst>
                <a:path w="361" h="305" extrusionOk="0">
                  <a:moveTo>
                    <a:pt x="177" y="0"/>
                  </a:moveTo>
                  <a:cubicBezTo>
                    <a:pt x="151" y="0"/>
                    <a:pt x="122" y="24"/>
                    <a:pt x="108" y="47"/>
                  </a:cubicBezTo>
                  <a:cubicBezTo>
                    <a:pt x="89" y="73"/>
                    <a:pt x="70" y="104"/>
                    <a:pt x="52" y="129"/>
                  </a:cubicBezTo>
                  <a:cubicBezTo>
                    <a:pt x="0" y="206"/>
                    <a:pt x="12" y="304"/>
                    <a:pt x="89" y="304"/>
                  </a:cubicBezTo>
                  <a:cubicBezTo>
                    <a:pt x="106" y="304"/>
                    <a:pt x="128" y="299"/>
                    <a:pt x="152" y="287"/>
                  </a:cubicBezTo>
                  <a:cubicBezTo>
                    <a:pt x="228" y="249"/>
                    <a:pt x="361" y="98"/>
                    <a:pt x="247" y="35"/>
                  </a:cubicBezTo>
                  <a:lnTo>
                    <a:pt x="203" y="10"/>
                  </a:lnTo>
                  <a:cubicBezTo>
                    <a:pt x="195" y="3"/>
                    <a:pt x="186" y="0"/>
                    <a:pt x="1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
            <p:cNvSpPr/>
            <p:nvPr/>
          </p:nvSpPr>
          <p:spPr>
            <a:xfrm>
              <a:off x="2634125" y="2411650"/>
              <a:ext cx="7550" cy="5175"/>
            </a:xfrm>
            <a:custGeom>
              <a:avLst/>
              <a:gdLst/>
              <a:ahLst/>
              <a:cxnLst/>
              <a:rect l="l" t="t" r="r" b="b"/>
              <a:pathLst>
                <a:path w="302" h="207" extrusionOk="0">
                  <a:moveTo>
                    <a:pt x="182" y="1"/>
                  </a:moveTo>
                  <a:cubicBezTo>
                    <a:pt x="179" y="1"/>
                    <a:pt x="175" y="1"/>
                    <a:pt x="171" y="1"/>
                  </a:cubicBezTo>
                  <a:cubicBezTo>
                    <a:pt x="102" y="7"/>
                    <a:pt x="45" y="52"/>
                    <a:pt x="20" y="108"/>
                  </a:cubicBezTo>
                  <a:cubicBezTo>
                    <a:pt x="13" y="134"/>
                    <a:pt x="1" y="165"/>
                    <a:pt x="20" y="190"/>
                  </a:cubicBezTo>
                  <a:lnTo>
                    <a:pt x="26" y="197"/>
                  </a:lnTo>
                  <a:cubicBezTo>
                    <a:pt x="35" y="203"/>
                    <a:pt x="48" y="206"/>
                    <a:pt x="61" y="206"/>
                  </a:cubicBezTo>
                  <a:cubicBezTo>
                    <a:pt x="73" y="206"/>
                    <a:pt x="86" y="203"/>
                    <a:pt x="95" y="197"/>
                  </a:cubicBezTo>
                  <a:cubicBezTo>
                    <a:pt x="97" y="197"/>
                    <a:pt x="98" y="197"/>
                    <a:pt x="100" y="197"/>
                  </a:cubicBezTo>
                  <a:cubicBezTo>
                    <a:pt x="203" y="197"/>
                    <a:pt x="302" y="1"/>
                    <a:pt x="1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
            <p:cNvSpPr/>
            <p:nvPr/>
          </p:nvSpPr>
          <p:spPr>
            <a:xfrm>
              <a:off x="2619150" y="2418525"/>
              <a:ext cx="8075" cy="6400"/>
            </a:xfrm>
            <a:custGeom>
              <a:avLst/>
              <a:gdLst/>
              <a:ahLst/>
              <a:cxnLst/>
              <a:rect l="l" t="t" r="r" b="b"/>
              <a:pathLst>
                <a:path w="323" h="256" extrusionOk="0">
                  <a:moveTo>
                    <a:pt x="202" y="0"/>
                  </a:moveTo>
                  <a:cubicBezTo>
                    <a:pt x="160" y="0"/>
                    <a:pt x="105" y="56"/>
                    <a:pt x="95" y="86"/>
                  </a:cubicBezTo>
                  <a:lnTo>
                    <a:pt x="101" y="79"/>
                  </a:lnTo>
                  <a:lnTo>
                    <a:pt x="101" y="79"/>
                  </a:lnTo>
                  <a:cubicBezTo>
                    <a:pt x="64" y="117"/>
                    <a:pt x="1" y="250"/>
                    <a:pt x="102" y="256"/>
                  </a:cubicBezTo>
                  <a:cubicBezTo>
                    <a:pt x="152" y="256"/>
                    <a:pt x="196" y="237"/>
                    <a:pt x="221" y="199"/>
                  </a:cubicBezTo>
                  <a:cubicBezTo>
                    <a:pt x="272" y="149"/>
                    <a:pt x="322" y="35"/>
                    <a:pt x="221" y="23"/>
                  </a:cubicBezTo>
                  <a:lnTo>
                    <a:pt x="234" y="16"/>
                  </a:lnTo>
                  <a:cubicBezTo>
                    <a:pt x="225" y="5"/>
                    <a:pt x="214" y="0"/>
                    <a:pt x="2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
            <p:cNvSpPr/>
            <p:nvPr/>
          </p:nvSpPr>
          <p:spPr>
            <a:xfrm>
              <a:off x="2618050" y="2636125"/>
              <a:ext cx="7600" cy="6675"/>
            </a:xfrm>
            <a:custGeom>
              <a:avLst/>
              <a:gdLst/>
              <a:ahLst/>
              <a:cxnLst/>
              <a:rect l="l" t="t" r="r" b="b"/>
              <a:pathLst>
                <a:path w="304" h="267" extrusionOk="0">
                  <a:moveTo>
                    <a:pt x="207" y="0"/>
                  </a:moveTo>
                  <a:cubicBezTo>
                    <a:pt x="153" y="0"/>
                    <a:pt x="93" y="43"/>
                    <a:pt x="70" y="85"/>
                  </a:cubicBezTo>
                  <a:lnTo>
                    <a:pt x="64" y="92"/>
                  </a:lnTo>
                  <a:cubicBezTo>
                    <a:pt x="45" y="129"/>
                    <a:pt x="0" y="218"/>
                    <a:pt x="70" y="243"/>
                  </a:cubicBezTo>
                  <a:cubicBezTo>
                    <a:pt x="70" y="243"/>
                    <a:pt x="70" y="243"/>
                    <a:pt x="70" y="249"/>
                  </a:cubicBezTo>
                  <a:cubicBezTo>
                    <a:pt x="79" y="261"/>
                    <a:pt x="91" y="266"/>
                    <a:pt x="105" y="266"/>
                  </a:cubicBezTo>
                  <a:cubicBezTo>
                    <a:pt x="155" y="266"/>
                    <a:pt x="224" y="197"/>
                    <a:pt x="234" y="167"/>
                  </a:cubicBezTo>
                  <a:lnTo>
                    <a:pt x="240" y="155"/>
                  </a:lnTo>
                  <a:cubicBezTo>
                    <a:pt x="265" y="123"/>
                    <a:pt x="303" y="41"/>
                    <a:pt x="259" y="16"/>
                  </a:cubicBezTo>
                  <a:cubicBezTo>
                    <a:pt x="243" y="5"/>
                    <a:pt x="226" y="0"/>
                    <a:pt x="2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
            <p:cNvSpPr/>
            <p:nvPr/>
          </p:nvSpPr>
          <p:spPr>
            <a:xfrm>
              <a:off x="2618825" y="2656700"/>
              <a:ext cx="11400" cy="6650"/>
            </a:xfrm>
            <a:custGeom>
              <a:avLst/>
              <a:gdLst/>
              <a:ahLst/>
              <a:cxnLst/>
              <a:rect l="l" t="t" r="r" b="b"/>
              <a:pathLst>
                <a:path w="456" h="266" extrusionOk="0">
                  <a:moveTo>
                    <a:pt x="297" y="0"/>
                  </a:moveTo>
                  <a:cubicBezTo>
                    <a:pt x="171" y="0"/>
                    <a:pt x="1" y="265"/>
                    <a:pt x="165" y="265"/>
                  </a:cubicBezTo>
                  <a:cubicBezTo>
                    <a:pt x="285" y="265"/>
                    <a:pt x="455" y="0"/>
                    <a:pt x="2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
            <p:cNvSpPr/>
            <p:nvPr/>
          </p:nvSpPr>
          <p:spPr>
            <a:xfrm>
              <a:off x="2630025" y="2637450"/>
              <a:ext cx="5075" cy="2875"/>
            </a:xfrm>
            <a:custGeom>
              <a:avLst/>
              <a:gdLst/>
              <a:ahLst/>
              <a:cxnLst/>
              <a:rect l="l" t="t" r="r" b="b"/>
              <a:pathLst>
                <a:path w="203" h="115" extrusionOk="0">
                  <a:moveTo>
                    <a:pt x="127" y="1"/>
                  </a:moveTo>
                  <a:cubicBezTo>
                    <a:pt x="76" y="1"/>
                    <a:pt x="1" y="114"/>
                    <a:pt x="70" y="114"/>
                  </a:cubicBezTo>
                  <a:cubicBezTo>
                    <a:pt x="127" y="114"/>
                    <a:pt x="203" y="1"/>
                    <a:pt x="1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
            <p:cNvSpPr/>
            <p:nvPr/>
          </p:nvSpPr>
          <p:spPr>
            <a:xfrm>
              <a:off x="2621200" y="2542675"/>
              <a:ext cx="6975" cy="4500"/>
            </a:xfrm>
            <a:custGeom>
              <a:avLst/>
              <a:gdLst/>
              <a:ahLst/>
              <a:cxnLst/>
              <a:rect l="l" t="t" r="r" b="b"/>
              <a:pathLst>
                <a:path w="279" h="180" extrusionOk="0">
                  <a:moveTo>
                    <a:pt x="175" y="1"/>
                  </a:moveTo>
                  <a:cubicBezTo>
                    <a:pt x="143" y="1"/>
                    <a:pt x="107" y="23"/>
                    <a:pt x="89" y="45"/>
                  </a:cubicBezTo>
                  <a:lnTo>
                    <a:pt x="83" y="45"/>
                  </a:lnTo>
                  <a:cubicBezTo>
                    <a:pt x="64" y="52"/>
                    <a:pt x="1" y="115"/>
                    <a:pt x="38" y="134"/>
                  </a:cubicBezTo>
                  <a:lnTo>
                    <a:pt x="57" y="165"/>
                  </a:lnTo>
                  <a:cubicBezTo>
                    <a:pt x="65" y="176"/>
                    <a:pt x="78" y="180"/>
                    <a:pt x="91" y="180"/>
                  </a:cubicBezTo>
                  <a:cubicBezTo>
                    <a:pt x="109" y="180"/>
                    <a:pt x="128" y="172"/>
                    <a:pt x="139" y="165"/>
                  </a:cubicBezTo>
                  <a:cubicBezTo>
                    <a:pt x="183" y="146"/>
                    <a:pt x="278" y="83"/>
                    <a:pt x="209" y="14"/>
                  </a:cubicBezTo>
                  <a:cubicBezTo>
                    <a:pt x="199" y="5"/>
                    <a:pt x="188" y="1"/>
                    <a:pt x="1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
            <p:cNvSpPr/>
            <p:nvPr/>
          </p:nvSpPr>
          <p:spPr>
            <a:xfrm>
              <a:off x="2627550" y="2529125"/>
              <a:ext cx="9125" cy="5250"/>
            </a:xfrm>
            <a:custGeom>
              <a:avLst/>
              <a:gdLst/>
              <a:ahLst/>
              <a:cxnLst/>
              <a:rect l="l" t="t" r="r" b="b"/>
              <a:pathLst>
                <a:path w="365" h="210" extrusionOk="0">
                  <a:moveTo>
                    <a:pt x="198" y="0"/>
                  </a:moveTo>
                  <a:cubicBezTo>
                    <a:pt x="91" y="0"/>
                    <a:pt x="1" y="209"/>
                    <a:pt x="98" y="209"/>
                  </a:cubicBezTo>
                  <a:cubicBezTo>
                    <a:pt x="100" y="209"/>
                    <a:pt x="103" y="209"/>
                    <a:pt x="106" y="209"/>
                  </a:cubicBezTo>
                  <a:cubicBezTo>
                    <a:pt x="125" y="209"/>
                    <a:pt x="150" y="203"/>
                    <a:pt x="175" y="196"/>
                  </a:cubicBezTo>
                  <a:cubicBezTo>
                    <a:pt x="226" y="184"/>
                    <a:pt x="365" y="51"/>
                    <a:pt x="264" y="13"/>
                  </a:cubicBezTo>
                  <a:cubicBezTo>
                    <a:pt x="245" y="7"/>
                    <a:pt x="226" y="1"/>
                    <a:pt x="207" y="1"/>
                  </a:cubicBezTo>
                  <a:cubicBezTo>
                    <a:pt x="204" y="0"/>
                    <a:pt x="201" y="0"/>
                    <a:pt x="1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
            <p:cNvSpPr/>
            <p:nvPr/>
          </p:nvSpPr>
          <p:spPr>
            <a:xfrm>
              <a:off x="2620725" y="2493975"/>
              <a:ext cx="12325" cy="7425"/>
            </a:xfrm>
            <a:custGeom>
              <a:avLst/>
              <a:gdLst/>
              <a:ahLst/>
              <a:cxnLst/>
              <a:rect l="l" t="t" r="r" b="b"/>
              <a:pathLst>
                <a:path w="493" h="297" extrusionOk="0">
                  <a:moveTo>
                    <a:pt x="316" y="0"/>
                  </a:moveTo>
                  <a:cubicBezTo>
                    <a:pt x="184" y="0"/>
                    <a:pt x="1" y="297"/>
                    <a:pt x="177" y="297"/>
                  </a:cubicBezTo>
                  <a:cubicBezTo>
                    <a:pt x="310" y="297"/>
                    <a:pt x="493" y="0"/>
                    <a:pt x="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
            <p:cNvSpPr/>
            <p:nvPr/>
          </p:nvSpPr>
          <p:spPr>
            <a:xfrm>
              <a:off x="2631125" y="2463500"/>
              <a:ext cx="6175" cy="5250"/>
            </a:xfrm>
            <a:custGeom>
              <a:avLst/>
              <a:gdLst/>
              <a:ahLst/>
              <a:cxnLst/>
              <a:rect l="l" t="t" r="r" b="b"/>
              <a:pathLst>
                <a:path w="247" h="210" extrusionOk="0">
                  <a:moveTo>
                    <a:pt x="179" y="0"/>
                  </a:moveTo>
                  <a:cubicBezTo>
                    <a:pt x="154" y="0"/>
                    <a:pt x="129" y="11"/>
                    <a:pt x="108" y="21"/>
                  </a:cubicBezTo>
                  <a:cubicBezTo>
                    <a:pt x="83" y="34"/>
                    <a:pt x="1" y="116"/>
                    <a:pt x="45" y="147"/>
                  </a:cubicBezTo>
                  <a:cubicBezTo>
                    <a:pt x="64" y="153"/>
                    <a:pt x="70" y="160"/>
                    <a:pt x="77" y="179"/>
                  </a:cubicBezTo>
                  <a:cubicBezTo>
                    <a:pt x="83" y="201"/>
                    <a:pt x="95" y="210"/>
                    <a:pt x="111" y="210"/>
                  </a:cubicBezTo>
                  <a:cubicBezTo>
                    <a:pt x="162" y="210"/>
                    <a:pt x="247" y="115"/>
                    <a:pt x="247" y="72"/>
                  </a:cubicBezTo>
                  <a:cubicBezTo>
                    <a:pt x="247" y="59"/>
                    <a:pt x="247" y="40"/>
                    <a:pt x="241" y="27"/>
                  </a:cubicBezTo>
                  <a:cubicBezTo>
                    <a:pt x="234" y="8"/>
                    <a:pt x="215" y="2"/>
                    <a:pt x="196" y="2"/>
                  </a:cubicBezTo>
                  <a:cubicBezTo>
                    <a:pt x="191" y="1"/>
                    <a:pt x="185"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
            <p:cNvSpPr/>
            <p:nvPr/>
          </p:nvSpPr>
          <p:spPr>
            <a:xfrm>
              <a:off x="2626575" y="2481150"/>
              <a:ext cx="10475" cy="5925"/>
            </a:xfrm>
            <a:custGeom>
              <a:avLst/>
              <a:gdLst/>
              <a:ahLst/>
              <a:cxnLst/>
              <a:rect l="l" t="t" r="r" b="b"/>
              <a:pathLst>
                <a:path w="419" h="237" extrusionOk="0">
                  <a:moveTo>
                    <a:pt x="280" y="1"/>
                  </a:moveTo>
                  <a:cubicBezTo>
                    <a:pt x="273" y="1"/>
                    <a:pt x="266" y="1"/>
                    <a:pt x="259" y="3"/>
                  </a:cubicBezTo>
                  <a:cubicBezTo>
                    <a:pt x="240" y="9"/>
                    <a:pt x="227" y="9"/>
                    <a:pt x="208" y="15"/>
                  </a:cubicBezTo>
                  <a:cubicBezTo>
                    <a:pt x="158" y="28"/>
                    <a:pt x="0" y="179"/>
                    <a:pt x="114" y="223"/>
                  </a:cubicBezTo>
                  <a:cubicBezTo>
                    <a:pt x="132" y="230"/>
                    <a:pt x="151" y="236"/>
                    <a:pt x="170" y="236"/>
                  </a:cubicBezTo>
                  <a:cubicBezTo>
                    <a:pt x="175" y="236"/>
                    <a:pt x="179" y="237"/>
                    <a:pt x="183" y="237"/>
                  </a:cubicBezTo>
                  <a:cubicBezTo>
                    <a:pt x="305" y="237"/>
                    <a:pt x="419" y="1"/>
                    <a:pt x="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8" name="Google Shape;478;p3"/>
          <p:cNvSpPr/>
          <p:nvPr/>
        </p:nvSpPr>
        <p:spPr>
          <a:xfrm>
            <a:off x="869790" y="3159069"/>
            <a:ext cx="483944" cy="418902"/>
          </a:xfrm>
          <a:custGeom>
            <a:avLst/>
            <a:gdLst/>
            <a:ahLst/>
            <a:cxnLst/>
            <a:rect l="l" t="t" r="r" b="b"/>
            <a:pathLst>
              <a:path w="5961" h="5160" extrusionOk="0">
                <a:moveTo>
                  <a:pt x="3539" y="215"/>
                </a:moveTo>
                <a:cubicBezTo>
                  <a:pt x="3842" y="303"/>
                  <a:pt x="4996" y="2883"/>
                  <a:pt x="5721" y="4712"/>
                </a:cubicBezTo>
                <a:cubicBezTo>
                  <a:pt x="5721" y="4724"/>
                  <a:pt x="5727" y="4731"/>
                  <a:pt x="5683" y="4762"/>
                </a:cubicBezTo>
                <a:cubicBezTo>
                  <a:pt x="5489" y="4895"/>
                  <a:pt x="4965" y="4952"/>
                  <a:pt x="4313" y="4952"/>
                </a:cubicBezTo>
                <a:cubicBezTo>
                  <a:pt x="2829" y="4952"/>
                  <a:pt x="685" y="4655"/>
                  <a:pt x="291" y="4283"/>
                </a:cubicBezTo>
                <a:cubicBezTo>
                  <a:pt x="228" y="4220"/>
                  <a:pt x="247" y="4195"/>
                  <a:pt x="259" y="4176"/>
                </a:cubicBezTo>
                <a:cubicBezTo>
                  <a:pt x="1060" y="2839"/>
                  <a:pt x="3242" y="272"/>
                  <a:pt x="3539" y="215"/>
                </a:cubicBezTo>
                <a:close/>
                <a:moveTo>
                  <a:pt x="3545" y="0"/>
                </a:moveTo>
                <a:cubicBezTo>
                  <a:pt x="3091" y="7"/>
                  <a:pt x="726" y="2984"/>
                  <a:pt x="76" y="4068"/>
                </a:cubicBezTo>
                <a:cubicBezTo>
                  <a:pt x="1" y="4188"/>
                  <a:pt x="32" y="4346"/>
                  <a:pt x="146" y="4434"/>
                </a:cubicBezTo>
                <a:cubicBezTo>
                  <a:pt x="587" y="4850"/>
                  <a:pt x="2719" y="5160"/>
                  <a:pt x="4258" y="5160"/>
                </a:cubicBezTo>
                <a:cubicBezTo>
                  <a:pt x="4983" y="5160"/>
                  <a:pt x="5570" y="5096"/>
                  <a:pt x="5803" y="4939"/>
                </a:cubicBezTo>
                <a:cubicBezTo>
                  <a:pt x="5910" y="4882"/>
                  <a:pt x="5961" y="4750"/>
                  <a:pt x="5917" y="4636"/>
                </a:cubicBezTo>
                <a:cubicBezTo>
                  <a:pt x="5488" y="3551"/>
                  <a:pt x="4043" y="0"/>
                  <a:pt x="35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95"/>
        <p:cNvGrpSpPr/>
        <p:nvPr/>
      </p:nvGrpSpPr>
      <p:grpSpPr>
        <a:xfrm>
          <a:off x="0" y="0"/>
          <a:ext cx="0" cy="0"/>
          <a:chOff x="0" y="0"/>
          <a:chExt cx="0" cy="0"/>
        </a:xfrm>
      </p:grpSpPr>
      <p:sp>
        <p:nvSpPr>
          <p:cNvPr id="796" name="Google Shape;796;p7"/>
          <p:cNvSpPr txBox="1">
            <a:spLocks noGrp="1"/>
          </p:cNvSpPr>
          <p:nvPr>
            <p:ph type="title"/>
          </p:nvPr>
        </p:nvSpPr>
        <p:spPr>
          <a:xfrm>
            <a:off x="616500" y="324175"/>
            <a:ext cx="6340200" cy="7557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30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797" name="Google Shape;797;p7"/>
          <p:cNvSpPr txBox="1">
            <a:spLocks noGrp="1"/>
          </p:cNvSpPr>
          <p:nvPr>
            <p:ph type="body" idx="1"/>
          </p:nvPr>
        </p:nvSpPr>
        <p:spPr>
          <a:xfrm>
            <a:off x="720000" y="1141950"/>
            <a:ext cx="7650000" cy="31794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Clr>
                <a:srgbClr val="1D2542"/>
              </a:buClr>
              <a:buSzPts val="1100"/>
              <a:buFont typeface="Lato"/>
              <a:buAutoNum type="arabicPeriod"/>
              <a:defRPr sz="1300"/>
            </a:lvl1pPr>
            <a:lvl2pPr marL="914400" lvl="1" indent="-298450">
              <a:spcBef>
                <a:spcPts val="1600"/>
              </a:spcBef>
              <a:spcAft>
                <a:spcPts val="0"/>
              </a:spcAft>
              <a:buClr>
                <a:srgbClr val="1D2542"/>
              </a:buClr>
              <a:buSzPts val="1100"/>
              <a:buFont typeface="Muli Regular"/>
              <a:buAutoNum type="alphaLcPeriod"/>
              <a:defRPr sz="1200"/>
            </a:lvl2pPr>
            <a:lvl3pPr marL="1371600" lvl="2" indent="-298450">
              <a:spcBef>
                <a:spcPts val="1600"/>
              </a:spcBef>
              <a:spcAft>
                <a:spcPts val="0"/>
              </a:spcAft>
              <a:buClr>
                <a:srgbClr val="1D2542"/>
              </a:buClr>
              <a:buSzPts val="1100"/>
              <a:buFont typeface="Muli Regular"/>
              <a:buAutoNum type="romanLcPeriod"/>
              <a:defRPr sz="1200"/>
            </a:lvl3pPr>
            <a:lvl4pPr marL="1828800" lvl="3" indent="-298450">
              <a:spcBef>
                <a:spcPts val="1600"/>
              </a:spcBef>
              <a:spcAft>
                <a:spcPts val="0"/>
              </a:spcAft>
              <a:buClr>
                <a:srgbClr val="1D2542"/>
              </a:buClr>
              <a:buSzPts val="1100"/>
              <a:buFont typeface="Muli Regular"/>
              <a:buAutoNum type="arabicPeriod"/>
              <a:defRPr sz="1200"/>
            </a:lvl4pPr>
            <a:lvl5pPr marL="2286000" lvl="4" indent="-298450">
              <a:spcBef>
                <a:spcPts val="1600"/>
              </a:spcBef>
              <a:spcAft>
                <a:spcPts val="0"/>
              </a:spcAft>
              <a:buClr>
                <a:srgbClr val="1D2542"/>
              </a:buClr>
              <a:buSzPts val="1100"/>
              <a:buFont typeface="Muli Regular"/>
              <a:buAutoNum type="alphaLcPeriod"/>
              <a:defRPr sz="1200"/>
            </a:lvl5pPr>
            <a:lvl6pPr marL="2743200" lvl="5" indent="-298450">
              <a:spcBef>
                <a:spcPts val="1600"/>
              </a:spcBef>
              <a:spcAft>
                <a:spcPts val="0"/>
              </a:spcAft>
              <a:buClr>
                <a:srgbClr val="1D2542"/>
              </a:buClr>
              <a:buSzPts val="1100"/>
              <a:buFont typeface="Muli Regular"/>
              <a:buAutoNum type="romanLcPeriod"/>
              <a:defRPr sz="1200"/>
            </a:lvl6pPr>
            <a:lvl7pPr marL="3200400" lvl="6" indent="-298450">
              <a:spcBef>
                <a:spcPts val="1600"/>
              </a:spcBef>
              <a:spcAft>
                <a:spcPts val="0"/>
              </a:spcAft>
              <a:buClr>
                <a:srgbClr val="1D2542"/>
              </a:buClr>
              <a:buSzPts val="1100"/>
              <a:buFont typeface="Muli Regular"/>
              <a:buAutoNum type="arabicPeriod"/>
              <a:defRPr sz="1200"/>
            </a:lvl7pPr>
            <a:lvl8pPr marL="3657600" lvl="7" indent="-298450">
              <a:spcBef>
                <a:spcPts val="1600"/>
              </a:spcBef>
              <a:spcAft>
                <a:spcPts val="0"/>
              </a:spcAft>
              <a:buClr>
                <a:srgbClr val="1D2542"/>
              </a:buClr>
              <a:buSzPts val="1100"/>
              <a:buFont typeface="Muli Regular"/>
              <a:buAutoNum type="alphaLcPeriod"/>
              <a:defRPr sz="1200"/>
            </a:lvl8pPr>
            <a:lvl9pPr marL="4114800" lvl="8" indent="-298450">
              <a:spcBef>
                <a:spcPts val="1600"/>
              </a:spcBef>
              <a:spcAft>
                <a:spcPts val="1600"/>
              </a:spcAft>
              <a:buClr>
                <a:srgbClr val="1D2542"/>
              </a:buClr>
              <a:buSzPts val="1100"/>
              <a:buFont typeface="Muli Regular"/>
              <a:buAutoNum type="romanLcPeriod"/>
              <a:defRPr sz="1200"/>
            </a:lvl9pPr>
          </a:lstStyle>
          <a:p>
            <a:endParaRPr/>
          </a:p>
        </p:txBody>
      </p:sp>
      <p:grpSp>
        <p:nvGrpSpPr>
          <p:cNvPr id="798" name="Google Shape;798;p7"/>
          <p:cNvGrpSpPr/>
          <p:nvPr/>
        </p:nvGrpSpPr>
        <p:grpSpPr>
          <a:xfrm>
            <a:off x="8511329" y="94466"/>
            <a:ext cx="976182" cy="756984"/>
            <a:chOff x="1982250" y="2295975"/>
            <a:chExt cx="334825" cy="259650"/>
          </a:xfrm>
        </p:grpSpPr>
        <p:sp>
          <p:nvSpPr>
            <p:cNvPr id="799" name="Google Shape;799;p7"/>
            <p:cNvSpPr/>
            <p:nvPr/>
          </p:nvSpPr>
          <p:spPr>
            <a:xfrm>
              <a:off x="1982250" y="2295975"/>
              <a:ext cx="334825" cy="259650"/>
            </a:xfrm>
            <a:custGeom>
              <a:avLst/>
              <a:gdLst/>
              <a:ahLst/>
              <a:cxnLst/>
              <a:rect l="l" t="t" r="r" b="b"/>
              <a:pathLst>
                <a:path w="13393" h="10386" extrusionOk="0">
                  <a:moveTo>
                    <a:pt x="7902" y="0"/>
                  </a:moveTo>
                  <a:cubicBezTo>
                    <a:pt x="3449" y="0"/>
                    <a:pt x="0" y="4648"/>
                    <a:pt x="2601" y="8721"/>
                  </a:cubicBezTo>
                  <a:cubicBezTo>
                    <a:pt x="3365" y="9917"/>
                    <a:pt x="4775" y="10385"/>
                    <a:pt x="6270" y="10385"/>
                  </a:cubicBezTo>
                  <a:cubicBezTo>
                    <a:pt x="8000" y="10385"/>
                    <a:pt x="9844" y="9760"/>
                    <a:pt x="10933" y="8911"/>
                  </a:cubicBezTo>
                  <a:cubicBezTo>
                    <a:pt x="13153" y="7182"/>
                    <a:pt x="13392" y="1222"/>
                    <a:pt x="9577" y="220"/>
                  </a:cubicBezTo>
                  <a:cubicBezTo>
                    <a:pt x="9010" y="70"/>
                    <a:pt x="8448" y="0"/>
                    <a:pt x="79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7"/>
            <p:cNvSpPr/>
            <p:nvPr/>
          </p:nvSpPr>
          <p:spPr>
            <a:xfrm>
              <a:off x="2216125" y="2397450"/>
              <a:ext cx="12500" cy="10625"/>
            </a:xfrm>
            <a:custGeom>
              <a:avLst/>
              <a:gdLst/>
              <a:ahLst/>
              <a:cxnLst/>
              <a:rect l="l" t="t" r="r" b="b"/>
              <a:pathLst>
                <a:path w="500" h="425" extrusionOk="0">
                  <a:moveTo>
                    <a:pt x="341" y="0"/>
                  </a:moveTo>
                  <a:cubicBezTo>
                    <a:pt x="243" y="0"/>
                    <a:pt x="145" y="78"/>
                    <a:pt x="89" y="159"/>
                  </a:cubicBezTo>
                  <a:cubicBezTo>
                    <a:pt x="39" y="235"/>
                    <a:pt x="1" y="348"/>
                    <a:pt x="102" y="405"/>
                  </a:cubicBezTo>
                  <a:cubicBezTo>
                    <a:pt x="121" y="418"/>
                    <a:pt x="152" y="424"/>
                    <a:pt x="178" y="424"/>
                  </a:cubicBezTo>
                  <a:cubicBezTo>
                    <a:pt x="304" y="411"/>
                    <a:pt x="405" y="317"/>
                    <a:pt x="424" y="191"/>
                  </a:cubicBezTo>
                  <a:cubicBezTo>
                    <a:pt x="474" y="121"/>
                    <a:pt x="499" y="46"/>
                    <a:pt x="411" y="14"/>
                  </a:cubicBezTo>
                  <a:cubicBezTo>
                    <a:pt x="388" y="4"/>
                    <a:pt x="365" y="0"/>
                    <a:pt x="3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7"/>
            <p:cNvSpPr/>
            <p:nvPr/>
          </p:nvSpPr>
          <p:spPr>
            <a:xfrm>
              <a:off x="2233075" y="2395575"/>
              <a:ext cx="19350" cy="12500"/>
            </a:xfrm>
            <a:custGeom>
              <a:avLst/>
              <a:gdLst/>
              <a:ahLst/>
              <a:cxnLst/>
              <a:rect l="l" t="t" r="r" b="b"/>
              <a:pathLst>
                <a:path w="774" h="500" extrusionOk="0">
                  <a:moveTo>
                    <a:pt x="615" y="1"/>
                  </a:moveTo>
                  <a:cubicBezTo>
                    <a:pt x="441" y="1"/>
                    <a:pt x="234" y="117"/>
                    <a:pt x="118" y="234"/>
                  </a:cubicBezTo>
                  <a:cubicBezTo>
                    <a:pt x="1" y="346"/>
                    <a:pt x="23" y="500"/>
                    <a:pt x="135" y="500"/>
                  </a:cubicBezTo>
                  <a:cubicBezTo>
                    <a:pt x="168" y="500"/>
                    <a:pt x="209" y="486"/>
                    <a:pt x="256" y="455"/>
                  </a:cubicBezTo>
                  <a:lnTo>
                    <a:pt x="256" y="455"/>
                  </a:lnTo>
                  <a:cubicBezTo>
                    <a:pt x="219" y="480"/>
                    <a:pt x="364" y="493"/>
                    <a:pt x="389" y="493"/>
                  </a:cubicBezTo>
                  <a:cubicBezTo>
                    <a:pt x="540" y="474"/>
                    <a:pt x="666" y="379"/>
                    <a:pt x="729" y="247"/>
                  </a:cubicBezTo>
                  <a:cubicBezTo>
                    <a:pt x="774" y="146"/>
                    <a:pt x="767" y="1"/>
                    <a:pt x="629" y="1"/>
                  </a:cubicBezTo>
                  <a:cubicBezTo>
                    <a:pt x="624" y="1"/>
                    <a:pt x="620" y="1"/>
                    <a:pt x="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7"/>
            <p:cNvSpPr/>
            <p:nvPr/>
          </p:nvSpPr>
          <p:spPr>
            <a:xfrm>
              <a:off x="2243100" y="2417525"/>
              <a:ext cx="11375" cy="10950"/>
            </a:xfrm>
            <a:custGeom>
              <a:avLst/>
              <a:gdLst/>
              <a:ahLst/>
              <a:cxnLst/>
              <a:rect l="l" t="t" r="r" b="b"/>
              <a:pathLst>
                <a:path w="455" h="438" extrusionOk="0">
                  <a:moveTo>
                    <a:pt x="322" y="1"/>
                  </a:moveTo>
                  <a:cubicBezTo>
                    <a:pt x="181" y="1"/>
                    <a:pt x="71" y="174"/>
                    <a:pt x="32" y="290"/>
                  </a:cubicBezTo>
                  <a:cubicBezTo>
                    <a:pt x="0" y="390"/>
                    <a:pt x="66" y="437"/>
                    <a:pt x="141" y="437"/>
                  </a:cubicBezTo>
                  <a:cubicBezTo>
                    <a:pt x="171" y="437"/>
                    <a:pt x="201" y="430"/>
                    <a:pt x="228" y="416"/>
                  </a:cubicBezTo>
                  <a:cubicBezTo>
                    <a:pt x="322" y="372"/>
                    <a:pt x="455" y="233"/>
                    <a:pt x="417" y="107"/>
                  </a:cubicBezTo>
                  <a:cubicBezTo>
                    <a:pt x="417" y="107"/>
                    <a:pt x="410" y="107"/>
                    <a:pt x="410" y="100"/>
                  </a:cubicBezTo>
                  <a:cubicBezTo>
                    <a:pt x="429" y="63"/>
                    <a:pt x="436" y="25"/>
                    <a:pt x="385" y="12"/>
                  </a:cubicBezTo>
                  <a:cubicBezTo>
                    <a:pt x="364" y="4"/>
                    <a:pt x="343" y="1"/>
                    <a:pt x="3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7"/>
            <p:cNvSpPr/>
            <p:nvPr/>
          </p:nvSpPr>
          <p:spPr>
            <a:xfrm>
              <a:off x="2222600" y="2420625"/>
              <a:ext cx="11525" cy="7525"/>
            </a:xfrm>
            <a:custGeom>
              <a:avLst/>
              <a:gdLst/>
              <a:ahLst/>
              <a:cxnLst/>
              <a:rect l="l" t="t" r="r" b="b"/>
              <a:pathLst>
                <a:path w="461" h="301" extrusionOk="0">
                  <a:moveTo>
                    <a:pt x="309" y="0"/>
                  </a:moveTo>
                  <a:cubicBezTo>
                    <a:pt x="291" y="0"/>
                    <a:pt x="271" y="5"/>
                    <a:pt x="253" y="14"/>
                  </a:cubicBezTo>
                  <a:lnTo>
                    <a:pt x="228" y="27"/>
                  </a:lnTo>
                  <a:cubicBezTo>
                    <a:pt x="152" y="58"/>
                    <a:pt x="1" y="229"/>
                    <a:pt x="127" y="292"/>
                  </a:cubicBezTo>
                  <a:cubicBezTo>
                    <a:pt x="140" y="298"/>
                    <a:pt x="154" y="300"/>
                    <a:pt x="168" y="300"/>
                  </a:cubicBezTo>
                  <a:cubicBezTo>
                    <a:pt x="212" y="300"/>
                    <a:pt x="257" y="275"/>
                    <a:pt x="291" y="260"/>
                  </a:cubicBezTo>
                  <a:cubicBezTo>
                    <a:pt x="341" y="241"/>
                    <a:pt x="461" y="121"/>
                    <a:pt x="392" y="65"/>
                  </a:cubicBezTo>
                  <a:cubicBezTo>
                    <a:pt x="382" y="57"/>
                    <a:pt x="376" y="53"/>
                    <a:pt x="372" y="51"/>
                  </a:cubicBezTo>
                  <a:lnTo>
                    <a:pt x="372" y="51"/>
                  </a:lnTo>
                  <a:cubicBezTo>
                    <a:pt x="369" y="15"/>
                    <a:pt x="341" y="0"/>
                    <a:pt x="3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7"/>
            <p:cNvSpPr/>
            <p:nvPr/>
          </p:nvSpPr>
          <p:spPr>
            <a:xfrm>
              <a:off x="2236925" y="2343625"/>
              <a:ext cx="10325" cy="9725"/>
            </a:xfrm>
            <a:custGeom>
              <a:avLst/>
              <a:gdLst/>
              <a:ahLst/>
              <a:cxnLst/>
              <a:rect l="l" t="t" r="r" b="b"/>
              <a:pathLst>
                <a:path w="413" h="389" extrusionOk="0">
                  <a:moveTo>
                    <a:pt x="306" y="1"/>
                  </a:moveTo>
                  <a:cubicBezTo>
                    <a:pt x="188" y="1"/>
                    <a:pt x="0" y="131"/>
                    <a:pt x="46" y="288"/>
                  </a:cubicBezTo>
                  <a:cubicBezTo>
                    <a:pt x="52" y="307"/>
                    <a:pt x="58" y="326"/>
                    <a:pt x="71" y="338"/>
                  </a:cubicBezTo>
                  <a:cubicBezTo>
                    <a:pt x="91" y="374"/>
                    <a:pt x="120" y="389"/>
                    <a:pt x="152" y="389"/>
                  </a:cubicBezTo>
                  <a:cubicBezTo>
                    <a:pt x="233" y="389"/>
                    <a:pt x="332" y="300"/>
                    <a:pt x="355" y="237"/>
                  </a:cubicBezTo>
                  <a:cubicBezTo>
                    <a:pt x="367" y="199"/>
                    <a:pt x="380" y="162"/>
                    <a:pt x="393" y="124"/>
                  </a:cubicBezTo>
                  <a:cubicBezTo>
                    <a:pt x="412" y="37"/>
                    <a:pt x="369" y="1"/>
                    <a:pt x="3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7"/>
            <p:cNvSpPr/>
            <p:nvPr/>
          </p:nvSpPr>
          <p:spPr>
            <a:xfrm>
              <a:off x="2199750" y="2495950"/>
              <a:ext cx="11700" cy="8150"/>
            </a:xfrm>
            <a:custGeom>
              <a:avLst/>
              <a:gdLst/>
              <a:ahLst/>
              <a:cxnLst/>
              <a:rect l="l" t="t" r="r" b="b"/>
              <a:pathLst>
                <a:path w="468" h="326" extrusionOk="0">
                  <a:moveTo>
                    <a:pt x="329" y="1"/>
                  </a:moveTo>
                  <a:cubicBezTo>
                    <a:pt x="315" y="1"/>
                    <a:pt x="299" y="4"/>
                    <a:pt x="284" y="10"/>
                  </a:cubicBezTo>
                  <a:cubicBezTo>
                    <a:pt x="208" y="48"/>
                    <a:pt x="0" y="325"/>
                    <a:pt x="208" y="325"/>
                  </a:cubicBezTo>
                  <a:cubicBezTo>
                    <a:pt x="309" y="306"/>
                    <a:pt x="391" y="243"/>
                    <a:pt x="442" y="155"/>
                  </a:cubicBezTo>
                  <a:cubicBezTo>
                    <a:pt x="468" y="75"/>
                    <a:pt x="406"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7"/>
            <p:cNvSpPr/>
            <p:nvPr/>
          </p:nvSpPr>
          <p:spPr>
            <a:xfrm>
              <a:off x="2243875" y="2463375"/>
              <a:ext cx="13450" cy="13550"/>
            </a:xfrm>
            <a:custGeom>
              <a:avLst/>
              <a:gdLst/>
              <a:ahLst/>
              <a:cxnLst/>
              <a:rect l="l" t="t" r="r" b="b"/>
              <a:pathLst>
                <a:path w="538" h="542" extrusionOk="0">
                  <a:moveTo>
                    <a:pt x="396" y="0"/>
                  </a:moveTo>
                  <a:cubicBezTo>
                    <a:pt x="225" y="0"/>
                    <a:pt x="83" y="221"/>
                    <a:pt x="39" y="354"/>
                  </a:cubicBezTo>
                  <a:cubicBezTo>
                    <a:pt x="0" y="465"/>
                    <a:pt x="78" y="541"/>
                    <a:pt x="179" y="541"/>
                  </a:cubicBezTo>
                  <a:cubicBezTo>
                    <a:pt x="193" y="541"/>
                    <a:pt x="207" y="540"/>
                    <a:pt x="222" y="537"/>
                  </a:cubicBezTo>
                  <a:cubicBezTo>
                    <a:pt x="266" y="518"/>
                    <a:pt x="310" y="499"/>
                    <a:pt x="354" y="468"/>
                  </a:cubicBezTo>
                  <a:cubicBezTo>
                    <a:pt x="373" y="455"/>
                    <a:pt x="392" y="436"/>
                    <a:pt x="411" y="417"/>
                  </a:cubicBezTo>
                  <a:cubicBezTo>
                    <a:pt x="442" y="386"/>
                    <a:pt x="474" y="348"/>
                    <a:pt x="493" y="304"/>
                  </a:cubicBezTo>
                  <a:lnTo>
                    <a:pt x="493" y="297"/>
                  </a:lnTo>
                  <a:cubicBezTo>
                    <a:pt x="499" y="291"/>
                    <a:pt x="499" y="278"/>
                    <a:pt x="499" y="272"/>
                  </a:cubicBezTo>
                  <a:cubicBezTo>
                    <a:pt x="512" y="240"/>
                    <a:pt x="524" y="215"/>
                    <a:pt x="524" y="184"/>
                  </a:cubicBezTo>
                  <a:cubicBezTo>
                    <a:pt x="524" y="177"/>
                    <a:pt x="524" y="177"/>
                    <a:pt x="524" y="171"/>
                  </a:cubicBezTo>
                  <a:lnTo>
                    <a:pt x="524" y="140"/>
                  </a:lnTo>
                  <a:cubicBezTo>
                    <a:pt x="537" y="89"/>
                    <a:pt x="518" y="39"/>
                    <a:pt x="468" y="13"/>
                  </a:cubicBezTo>
                  <a:cubicBezTo>
                    <a:pt x="443" y="4"/>
                    <a:pt x="419" y="0"/>
                    <a:pt x="3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7"/>
            <p:cNvSpPr/>
            <p:nvPr/>
          </p:nvSpPr>
          <p:spPr>
            <a:xfrm>
              <a:off x="2054675" y="2425375"/>
              <a:ext cx="11850" cy="11225"/>
            </a:xfrm>
            <a:custGeom>
              <a:avLst/>
              <a:gdLst/>
              <a:ahLst/>
              <a:cxnLst/>
              <a:rect l="l" t="t" r="r" b="b"/>
              <a:pathLst>
                <a:path w="474" h="449" extrusionOk="0">
                  <a:moveTo>
                    <a:pt x="348" y="1"/>
                  </a:moveTo>
                  <a:cubicBezTo>
                    <a:pt x="215" y="13"/>
                    <a:pt x="102" y="102"/>
                    <a:pt x="45" y="222"/>
                  </a:cubicBezTo>
                  <a:cubicBezTo>
                    <a:pt x="1" y="310"/>
                    <a:pt x="7" y="449"/>
                    <a:pt x="133" y="449"/>
                  </a:cubicBezTo>
                  <a:cubicBezTo>
                    <a:pt x="266" y="430"/>
                    <a:pt x="379" y="348"/>
                    <a:pt x="436" y="228"/>
                  </a:cubicBezTo>
                  <a:cubicBezTo>
                    <a:pt x="474" y="140"/>
                    <a:pt x="474" y="1"/>
                    <a:pt x="3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7"/>
            <p:cNvSpPr/>
            <p:nvPr/>
          </p:nvSpPr>
          <p:spPr>
            <a:xfrm>
              <a:off x="2061400" y="2459775"/>
              <a:ext cx="9550" cy="8525"/>
            </a:xfrm>
            <a:custGeom>
              <a:avLst/>
              <a:gdLst/>
              <a:ahLst/>
              <a:cxnLst/>
              <a:rect l="l" t="t" r="r" b="b"/>
              <a:pathLst>
                <a:path w="382" h="341" extrusionOk="0">
                  <a:moveTo>
                    <a:pt x="183" y="1"/>
                  </a:moveTo>
                  <a:cubicBezTo>
                    <a:pt x="127" y="1"/>
                    <a:pt x="56" y="83"/>
                    <a:pt x="47" y="126"/>
                  </a:cubicBezTo>
                  <a:cubicBezTo>
                    <a:pt x="22" y="164"/>
                    <a:pt x="9" y="214"/>
                    <a:pt x="3" y="258"/>
                  </a:cubicBezTo>
                  <a:cubicBezTo>
                    <a:pt x="0" y="319"/>
                    <a:pt x="31" y="340"/>
                    <a:pt x="71" y="340"/>
                  </a:cubicBezTo>
                  <a:cubicBezTo>
                    <a:pt x="131" y="340"/>
                    <a:pt x="212" y="295"/>
                    <a:pt x="242" y="265"/>
                  </a:cubicBezTo>
                  <a:cubicBezTo>
                    <a:pt x="312" y="202"/>
                    <a:pt x="381" y="69"/>
                    <a:pt x="230" y="31"/>
                  </a:cubicBezTo>
                  <a:cubicBezTo>
                    <a:pt x="217" y="10"/>
                    <a:pt x="201" y="1"/>
                    <a:pt x="1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7"/>
            <p:cNvSpPr/>
            <p:nvPr/>
          </p:nvSpPr>
          <p:spPr>
            <a:xfrm>
              <a:off x="2100550" y="2434350"/>
              <a:ext cx="13500" cy="10600"/>
            </a:xfrm>
            <a:custGeom>
              <a:avLst/>
              <a:gdLst/>
              <a:ahLst/>
              <a:cxnLst/>
              <a:rect l="l" t="t" r="r" b="b"/>
              <a:pathLst>
                <a:path w="540" h="424" extrusionOk="0">
                  <a:moveTo>
                    <a:pt x="371" y="1"/>
                  </a:moveTo>
                  <a:cubicBezTo>
                    <a:pt x="366" y="1"/>
                    <a:pt x="360" y="1"/>
                    <a:pt x="354" y="1"/>
                  </a:cubicBezTo>
                  <a:cubicBezTo>
                    <a:pt x="209" y="8"/>
                    <a:pt x="1" y="172"/>
                    <a:pt x="20" y="336"/>
                  </a:cubicBezTo>
                  <a:cubicBezTo>
                    <a:pt x="20" y="367"/>
                    <a:pt x="32" y="411"/>
                    <a:pt x="70" y="418"/>
                  </a:cubicBezTo>
                  <a:cubicBezTo>
                    <a:pt x="87" y="422"/>
                    <a:pt x="104" y="424"/>
                    <a:pt x="121" y="424"/>
                  </a:cubicBezTo>
                  <a:cubicBezTo>
                    <a:pt x="154" y="424"/>
                    <a:pt x="186" y="416"/>
                    <a:pt x="215" y="399"/>
                  </a:cubicBezTo>
                  <a:lnTo>
                    <a:pt x="234" y="386"/>
                  </a:lnTo>
                  <a:lnTo>
                    <a:pt x="247" y="392"/>
                  </a:lnTo>
                  <a:cubicBezTo>
                    <a:pt x="257" y="396"/>
                    <a:pt x="267" y="397"/>
                    <a:pt x="278" y="397"/>
                  </a:cubicBezTo>
                  <a:cubicBezTo>
                    <a:pt x="342" y="397"/>
                    <a:pt x="403" y="333"/>
                    <a:pt x="430" y="279"/>
                  </a:cubicBezTo>
                  <a:cubicBezTo>
                    <a:pt x="485" y="187"/>
                    <a:pt x="540" y="1"/>
                    <a:pt x="3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7"/>
            <p:cNvSpPr/>
            <p:nvPr/>
          </p:nvSpPr>
          <p:spPr>
            <a:xfrm>
              <a:off x="2079275" y="2426175"/>
              <a:ext cx="12250" cy="9700"/>
            </a:xfrm>
            <a:custGeom>
              <a:avLst/>
              <a:gdLst/>
              <a:ahLst/>
              <a:cxnLst/>
              <a:rect l="l" t="t" r="r" b="b"/>
              <a:pathLst>
                <a:path w="490" h="388" extrusionOk="0">
                  <a:moveTo>
                    <a:pt x="380" y="1"/>
                  </a:moveTo>
                  <a:cubicBezTo>
                    <a:pt x="367" y="1"/>
                    <a:pt x="352" y="3"/>
                    <a:pt x="335" y="7"/>
                  </a:cubicBezTo>
                  <a:cubicBezTo>
                    <a:pt x="234" y="32"/>
                    <a:pt x="1" y="240"/>
                    <a:pt x="127" y="354"/>
                  </a:cubicBezTo>
                  <a:cubicBezTo>
                    <a:pt x="155" y="379"/>
                    <a:pt x="185" y="388"/>
                    <a:pt x="217" y="388"/>
                  </a:cubicBezTo>
                  <a:cubicBezTo>
                    <a:pt x="257" y="388"/>
                    <a:pt x="299" y="374"/>
                    <a:pt x="341" y="360"/>
                  </a:cubicBezTo>
                  <a:cubicBezTo>
                    <a:pt x="385" y="341"/>
                    <a:pt x="461" y="266"/>
                    <a:pt x="430" y="215"/>
                  </a:cubicBezTo>
                  <a:lnTo>
                    <a:pt x="430" y="215"/>
                  </a:lnTo>
                  <a:cubicBezTo>
                    <a:pt x="476" y="125"/>
                    <a:pt x="489" y="1"/>
                    <a:pt x="3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7"/>
            <p:cNvSpPr/>
            <p:nvPr/>
          </p:nvSpPr>
          <p:spPr>
            <a:xfrm>
              <a:off x="2087325" y="2394300"/>
              <a:ext cx="9400" cy="10225"/>
            </a:xfrm>
            <a:custGeom>
              <a:avLst/>
              <a:gdLst/>
              <a:ahLst/>
              <a:cxnLst/>
              <a:rect l="l" t="t" r="r" b="b"/>
              <a:pathLst>
                <a:path w="376" h="409" extrusionOk="0">
                  <a:moveTo>
                    <a:pt x="309" y="1"/>
                  </a:moveTo>
                  <a:cubicBezTo>
                    <a:pt x="298" y="1"/>
                    <a:pt x="286" y="3"/>
                    <a:pt x="271" y="8"/>
                  </a:cubicBezTo>
                  <a:cubicBezTo>
                    <a:pt x="164" y="39"/>
                    <a:pt x="82" y="115"/>
                    <a:pt x="38" y="216"/>
                  </a:cubicBezTo>
                  <a:cubicBezTo>
                    <a:pt x="6" y="273"/>
                    <a:pt x="0" y="361"/>
                    <a:pt x="70" y="386"/>
                  </a:cubicBezTo>
                  <a:lnTo>
                    <a:pt x="114" y="405"/>
                  </a:lnTo>
                  <a:cubicBezTo>
                    <a:pt x="121" y="408"/>
                    <a:pt x="129" y="409"/>
                    <a:pt x="137" y="409"/>
                  </a:cubicBezTo>
                  <a:cubicBezTo>
                    <a:pt x="187" y="409"/>
                    <a:pt x="239" y="361"/>
                    <a:pt x="271" y="323"/>
                  </a:cubicBezTo>
                  <a:cubicBezTo>
                    <a:pt x="322" y="266"/>
                    <a:pt x="353" y="197"/>
                    <a:pt x="360" y="121"/>
                  </a:cubicBezTo>
                  <a:cubicBezTo>
                    <a:pt x="376" y="68"/>
                    <a:pt x="369" y="1"/>
                    <a:pt x="3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7"/>
            <p:cNvSpPr/>
            <p:nvPr/>
          </p:nvSpPr>
          <p:spPr>
            <a:xfrm>
              <a:off x="2141575" y="2326175"/>
              <a:ext cx="12775" cy="9875"/>
            </a:xfrm>
            <a:custGeom>
              <a:avLst/>
              <a:gdLst/>
              <a:ahLst/>
              <a:cxnLst/>
              <a:rect l="l" t="t" r="r" b="b"/>
              <a:pathLst>
                <a:path w="511" h="395" extrusionOk="0">
                  <a:moveTo>
                    <a:pt x="397" y="0"/>
                  </a:moveTo>
                  <a:cubicBezTo>
                    <a:pt x="256" y="0"/>
                    <a:pt x="0" y="208"/>
                    <a:pt x="132" y="355"/>
                  </a:cubicBezTo>
                  <a:lnTo>
                    <a:pt x="139" y="368"/>
                  </a:lnTo>
                  <a:cubicBezTo>
                    <a:pt x="155" y="387"/>
                    <a:pt x="180" y="394"/>
                    <a:pt x="206" y="394"/>
                  </a:cubicBezTo>
                  <a:cubicBezTo>
                    <a:pt x="241" y="394"/>
                    <a:pt x="278" y="382"/>
                    <a:pt x="303" y="368"/>
                  </a:cubicBezTo>
                  <a:cubicBezTo>
                    <a:pt x="422" y="311"/>
                    <a:pt x="511" y="204"/>
                    <a:pt x="479" y="59"/>
                  </a:cubicBezTo>
                  <a:cubicBezTo>
                    <a:pt x="469" y="18"/>
                    <a:pt x="438" y="0"/>
                    <a:pt x="3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7"/>
            <p:cNvSpPr/>
            <p:nvPr/>
          </p:nvSpPr>
          <p:spPr>
            <a:xfrm>
              <a:off x="2149125" y="2378025"/>
              <a:ext cx="13675" cy="11675"/>
            </a:xfrm>
            <a:custGeom>
              <a:avLst/>
              <a:gdLst/>
              <a:ahLst/>
              <a:cxnLst/>
              <a:rect l="l" t="t" r="r" b="b"/>
              <a:pathLst>
                <a:path w="547" h="467" extrusionOk="0">
                  <a:moveTo>
                    <a:pt x="354" y="0"/>
                  </a:moveTo>
                  <a:cubicBezTo>
                    <a:pt x="330" y="0"/>
                    <a:pt x="301" y="9"/>
                    <a:pt x="272" y="28"/>
                  </a:cubicBezTo>
                  <a:cubicBezTo>
                    <a:pt x="146" y="110"/>
                    <a:pt x="1" y="287"/>
                    <a:pt x="114" y="432"/>
                  </a:cubicBezTo>
                  <a:cubicBezTo>
                    <a:pt x="134" y="456"/>
                    <a:pt x="161" y="467"/>
                    <a:pt x="191" y="467"/>
                  </a:cubicBezTo>
                  <a:cubicBezTo>
                    <a:pt x="335" y="467"/>
                    <a:pt x="547" y="215"/>
                    <a:pt x="410" y="110"/>
                  </a:cubicBezTo>
                  <a:cubicBezTo>
                    <a:pt x="436" y="38"/>
                    <a:pt x="404" y="0"/>
                    <a:pt x="3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7"/>
            <p:cNvSpPr/>
            <p:nvPr/>
          </p:nvSpPr>
          <p:spPr>
            <a:xfrm>
              <a:off x="2176100" y="2337375"/>
              <a:ext cx="9475" cy="9725"/>
            </a:xfrm>
            <a:custGeom>
              <a:avLst/>
              <a:gdLst/>
              <a:ahLst/>
              <a:cxnLst/>
              <a:rect l="l" t="t" r="r" b="b"/>
              <a:pathLst>
                <a:path w="379" h="389" extrusionOk="0">
                  <a:moveTo>
                    <a:pt x="292" y="0"/>
                  </a:moveTo>
                  <a:cubicBezTo>
                    <a:pt x="245" y="0"/>
                    <a:pt x="188" y="30"/>
                    <a:pt x="158" y="52"/>
                  </a:cubicBezTo>
                  <a:cubicBezTo>
                    <a:pt x="114" y="71"/>
                    <a:pt x="76" y="109"/>
                    <a:pt x="57" y="153"/>
                  </a:cubicBezTo>
                  <a:cubicBezTo>
                    <a:pt x="50" y="172"/>
                    <a:pt x="38" y="191"/>
                    <a:pt x="32" y="210"/>
                  </a:cubicBezTo>
                  <a:lnTo>
                    <a:pt x="32" y="229"/>
                  </a:lnTo>
                  <a:cubicBezTo>
                    <a:pt x="0" y="266"/>
                    <a:pt x="13" y="330"/>
                    <a:pt x="57" y="355"/>
                  </a:cubicBezTo>
                  <a:lnTo>
                    <a:pt x="82" y="374"/>
                  </a:lnTo>
                  <a:cubicBezTo>
                    <a:pt x="99" y="384"/>
                    <a:pt x="116" y="388"/>
                    <a:pt x="133" y="388"/>
                  </a:cubicBezTo>
                  <a:cubicBezTo>
                    <a:pt x="234" y="388"/>
                    <a:pt x="339" y="236"/>
                    <a:pt x="366" y="172"/>
                  </a:cubicBezTo>
                  <a:cubicBezTo>
                    <a:pt x="378" y="134"/>
                    <a:pt x="378" y="90"/>
                    <a:pt x="366" y="52"/>
                  </a:cubicBezTo>
                  <a:cubicBezTo>
                    <a:pt x="353" y="14"/>
                    <a:pt x="325" y="0"/>
                    <a:pt x="2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7"/>
            <p:cNvSpPr/>
            <p:nvPr/>
          </p:nvSpPr>
          <p:spPr>
            <a:xfrm>
              <a:off x="2139025" y="2483100"/>
              <a:ext cx="14550" cy="8525"/>
            </a:xfrm>
            <a:custGeom>
              <a:avLst/>
              <a:gdLst/>
              <a:ahLst/>
              <a:cxnLst/>
              <a:rect l="l" t="t" r="r" b="b"/>
              <a:pathLst>
                <a:path w="582" h="341" extrusionOk="0">
                  <a:moveTo>
                    <a:pt x="373" y="0"/>
                  </a:moveTo>
                  <a:cubicBezTo>
                    <a:pt x="222" y="0"/>
                    <a:pt x="1" y="341"/>
                    <a:pt x="209" y="341"/>
                  </a:cubicBezTo>
                  <a:cubicBezTo>
                    <a:pt x="360" y="341"/>
                    <a:pt x="581" y="0"/>
                    <a:pt x="3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7"/>
            <p:cNvSpPr/>
            <p:nvPr/>
          </p:nvSpPr>
          <p:spPr>
            <a:xfrm>
              <a:off x="2132100" y="2514750"/>
              <a:ext cx="12000" cy="11400"/>
            </a:xfrm>
            <a:custGeom>
              <a:avLst/>
              <a:gdLst/>
              <a:ahLst/>
              <a:cxnLst/>
              <a:rect l="l" t="t" r="r" b="b"/>
              <a:pathLst>
                <a:path w="480" h="456" extrusionOk="0">
                  <a:moveTo>
                    <a:pt x="294" y="0"/>
                  </a:moveTo>
                  <a:cubicBezTo>
                    <a:pt x="228" y="0"/>
                    <a:pt x="155" y="69"/>
                    <a:pt x="120" y="115"/>
                  </a:cubicBezTo>
                  <a:lnTo>
                    <a:pt x="82" y="172"/>
                  </a:lnTo>
                  <a:cubicBezTo>
                    <a:pt x="1" y="289"/>
                    <a:pt x="22" y="456"/>
                    <a:pt x="143" y="456"/>
                  </a:cubicBezTo>
                  <a:cubicBezTo>
                    <a:pt x="172" y="456"/>
                    <a:pt x="206" y="446"/>
                    <a:pt x="246" y="424"/>
                  </a:cubicBezTo>
                  <a:cubicBezTo>
                    <a:pt x="354" y="380"/>
                    <a:pt x="436" y="286"/>
                    <a:pt x="461" y="178"/>
                  </a:cubicBezTo>
                  <a:cubicBezTo>
                    <a:pt x="480" y="84"/>
                    <a:pt x="448" y="21"/>
                    <a:pt x="354" y="8"/>
                  </a:cubicBezTo>
                  <a:lnTo>
                    <a:pt x="309" y="2"/>
                  </a:lnTo>
                  <a:cubicBezTo>
                    <a:pt x="304" y="1"/>
                    <a:pt x="299" y="0"/>
                    <a:pt x="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7"/>
            <p:cNvSpPr/>
            <p:nvPr/>
          </p:nvSpPr>
          <p:spPr>
            <a:xfrm>
              <a:off x="2150550" y="2522550"/>
              <a:ext cx="17175" cy="13350"/>
            </a:xfrm>
            <a:custGeom>
              <a:avLst/>
              <a:gdLst/>
              <a:ahLst/>
              <a:cxnLst/>
              <a:rect l="l" t="t" r="r" b="b"/>
              <a:pathLst>
                <a:path w="687" h="534" extrusionOk="0">
                  <a:moveTo>
                    <a:pt x="493" y="1"/>
                  </a:moveTo>
                  <a:cubicBezTo>
                    <a:pt x="459" y="1"/>
                    <a:pt x="420" y="10"/>
                    <a:pt x="379" y="30"/>
                  </a:cubicBezTo>
                  <a:cubicBezTo>
                    <a:pt x="316" y="56"/>
                    <a:pt x="259" y="100"/>
                    <a:pt x="215" y="144"/>
                  </a:cubicBezTo>
                  <a:cubicBezTo>
                    <a:pt x="139" y="220"/>
                    <a:pt x="0" y="516"/>
                    <a:pt x="202" y="522"/>
                  </a:cubicBezTo>
                  <a:cubicBezTo>
                    <a:pt x="223" y="530"/>
                    <a:pt x="245" y="533"/>
                    <a:pt x="266" y="533"/>
                  </a:cubicBezTo>
                  <a:cubicBezTo>
                    <a:pt x="412" y="533"/>
                    <a:pt x="563" y="379"/>
                    <a:pt x="612" y="264"/>
                  </a:cubicBezTo>
                  <a:cubicBezTo>
                    <a:pt x="686" y="121"/>
                    <a:pt x="617" y="1"/>
                    <a:pt x="4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8" name="Google Shape;818;p7"/>
          <p:cNvGrpSpPr/>
          <p:nvPr/>
        </p:nvGrpSpPr>
        <p:grpSpPr>
          <a:xfrm>
            <a:off x="8511329" y="388995"/>
            <a:ext cx="484453" cy="1239321"/>
            <a:chOff x="2508475" y="2379100"/>
            <a:chExt cx="147125" cy="376350"/>
          </a:xfrm>
        </p:grpSpPr>
        <p:sp>
          <p:nvSpPr>
            <p:cNvPr id="819" name="Google Shape;819;p7"/>
            <p:cNvSpPr/>
            <p:nvPr/>
          </p:nvSpPr>
          <p:spPr>
            <a:xfrm>
              <a:off x="2508475" y="2438700"/>
              <a:ext cx="60875" cy="316750"/>
            </a:xfrm>
            <a:custGeom>
              <a:avLst/>
              <a:gdLst/>
              <a:ahLst/>
              <a:cxnLst/>
              <a:rect l="l" t="t" r="r" b="b"/>
              <a:pathLst>
                <a:path w="2435" h="12670" extrusionOk="0">
                  <a:moveTo>
                    <a:pt x="1394" y="1"/>
                  </a:moveTo>
                  <a:cubicBezTo>
                    <a:pt x="694" y="1"/>
                    <a:pt x="315" y="2966"/>
                    <a:pt x="315" y="4148"/>
                  </a:cubicBezTo>
                  <a:cubicBezTo>
                    <a:pt x="315" y="4886"/>
                    <a:pt x="309" y="5623"/>
                    <a:pt x="297" y="6355"/>
                  </a:cubicBezTo>
                  <a:cubicBezTo>
                    <a:pt x="284" y="7093"/>
                    <a:pt x="278" y="7850"/>
                    <a:pt x="284" y="8594"/>
                  </a:cubicBezTo>
                  <a:cubicBezTo>
                    <a:pt x="284" y="8783"/>
                    <a:pt x="297" y="8966"/>
                    <a:pt x="315" y="9149"/>
                  </a:cubicBezTo>
                  <a:cubicBezTo>
                    <a:pt x="391" y="10026"/>
                    <a:pt x="0" y="11741"/>
                    <a:pt x="788" y="12410"/>
                  </a:cubicBezTo>
                  <a:cubicBezTo>
                    <a:pt x="1000" y="12590"/>
                    <a:pt x="1179" y="12670"/>
                    <a:pt x="1332" y="12670"/>
                  </a:cubicBezTo>
                  <a:cubicBezTo>
                    <a:pt x="2297" y="12670"/>
                    <a:pt x="2170" y="9478"/>
                    <a:pt x="2170" y="8607"/>
                  </a:cubicBezTo>
                  <a:cubicBezTo>
                    <a:pt x="2239" y="7812"/>
                    <a:pt x="2214" y="7011"/>
                    <a:pt x="2195" y="6210"/>
                  </a:cubicBezTo>
                  <a:cubicBezTo>
                    <a:pt x="2176" y="5081"/>
                    <a:pt x="2435" y="1322"/>
                    <a:pt x="1829" y="357"/>
                  </a:cubicBezTo>
                  <a:cubicBezTo>
                    <a:pt x="1673" y="109"/>
                    <a:pt x="1527" y="1"/>
                    <a:pt x="1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7"/>
            <p:cNvSpPr/>
            <p:nvPr/>
          </p:nvSpPr>
          <p:spPr>
            <a:xfrm>
              <a:off x="2537725" y="2468000"/>
              <a:ext cx="8450" cy="6100"/>
            </a:xfrm>
            <a:custGeom>
              <a:avLst/>
              <a:gdLst/>
              <a:ahLst/>
              <a:cxnLst/>
              <a:rect l="l" t="t" r="r" b="b"/>
              <a:pathLst>
                <a:path w="338" h="244" extrusionOk="0">
                  <a:moveTo>
                    <a:pt x="191" y="0"/>
                  </a:moveTo>
                  <a:cubicBezTo>
                    <a:pt x="127" y="0"/>
                    <a:pt x="59" y="69"/>
                    <a:pt x="35" y="119"/>
                  </a:cubicBezTo>
                  <a:cubicBezTo>
                    <a:pt x="0" y="193"/>
                    <a:pt x="32" y="244"/>
                    <a:pt x="90" y="244"/>
                  </a:cubicBezTo>
                  <a:cubicBezTo>
                    <a:pt x="105" y="244"/>
                    <a:pt x="123" y="240"/>
                    <a:pt x="142" y="232"/>
                  </a:cubicBezTo>
                  <a:lnTo>
                    <a:pt x="186" y="213"/>
                  </a:lnTo>
                  <a:cubicBezTo>
                    <a:pt x="224" y="194"/>
                    <a:pt x="337" y="87"/>
                    <a:pt x="268" y="37"/>
                  </a:cubicBezTo>
                  <a:cubicBezTo>
                    <a:pt x="262" y="30"/>
                    <a:pt x="255" y="24"/>
                    <a:pt x="243" y="18"/>
                  </a:cubicBezTo>
                  <a:cubicBezTo>
                    <a:pt x="227" y="5"/>
                    <a:pt x="209" y="0"/>
                    <a:pt x="1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7"/>
            <p:cNvSpPr/>
            <p:nvPr/>
          </p:nvSpPr>
          <p:spPr>
            <a:xfrm>
              <a:off x="2547875" y="2471400"/>
              <a:ext cx="7500" cy="5125"/>
            </a:xfrm>
            <a:custGeom>
              <a:avLst/>
              <a:gdLst/>
              <a:ahLst/>
              <a:cxnLst/>
              <a:rect l="l" t="t" r="r" b="b"/>
              <a:pathLst>
                <a:path w="300" h="205" extrusionOk="0">
                  <a:moveTo>
                    <a:pt x="187" y="0"/>
                  </a:moveTo>
                  <a:cubicBezTo>
                    <a:pt x="182" y="0"/>
                    <a:pt x="177" y="1"/>
                    <a:pt x="171" y="1"/>
                  </a:cubicBezTo>
                  <a:cubicBezTo>
                    <a:pt x="108" y="8"/>
                    <a:pt x="45" y="46"/>
                    <a:pt x="20" y="109"/>
                  </a:cubicBezTo>
                  <a:cubicBezTo>
                    <a:pt x="13" y="128"/>
                    <a:pt x="1" y="165"/>
                    <a:pt x="20" y="184"/>
                  </a:cubicBezTo>
                  <a:lnTo>
                    <a:pt x="26" y="191"/>
                  </a:lnTo>
                  <a:cubicBezTo>
                    <a:pt x="39" y="200"/>
                    <a:pt x="51" y="205"/>
                    <a:pt x="64" y="205"/>
                  </a:cubicBezTo>
                  <a:cubicBezTo>
                    <a:pt x="77" y="205"/>
                    <a:pt x="89" y="200"/>
                    <a:pt x="102" y="191"/>
                  </a:cubicBezTo>
                  <a:cubicBezTo>
                    <a:pt x="103" y="191"/>
                    <a:pt x="105" y="191"/>
                    <a:pt x="106" y="191"/>
                  </a:cubicBezTo>
                  <a:cubicBezTo>
                    <a:pt x="207" y="191"/>
                    <a:pt x="300"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7"/>
            <p:cNvSpPr/>
            <p:nvPr/>
          </p:nvSpPr>
          <p:spPr>
            <a:xfrm>
              <a:off x="2532900" y="2478150"/>
              <a:ext cx="8225" cy="6550"/>
            </a:xfrm>
            <a:custGeom>
              <a:avLst/>
              <a:gdLst/>
              <a:ahLst/>
              <a:cxnLst/>
              <a:rect l="l" t="t" r="r" b="b"/>
              <a:pathLst>
                <a:path w="329" h="262" extrusionOk="0">
                  <a:moveTo>
                    <a:pt x="204" y="0"/>
                  </a:moveTo>
                  <a:cubicBezTo>
                    <a:pt x="162" y="0"/>
                    <a:pt x="105" y="60"/>
                    <a:pt x="95" y="85"/>
                  </a:cubicBezTo>
                  <a:cubicBezTo>
                    <a:pt x="95" y="85"/>
                    <a:pt x="102" y="78"/>
                    <a:pt x="108" y="78"/>
                  </a:cubicBezTo>
                  <a:cubicBezTo>
                    <a:pt x="64" y="123"/>
                    <a:pt x="1" y="255"/>
                    <a:pt x="108" y="261"/>
                  </a:cubicBezTo>
                  <a:cubicBezTo>
                    <a:pt x="152" y="261"/>
                    <a:pt x="196" y="236"/>
                    <a:pt x="221" y="198"/>
                  </a:cubicBezTo>
                  <a:cubicBezTo>
                    <a:pt x="272" y="154"/>
                    <a:pt x="329" y="34"/>
                    <a:pt x="221" y="22"/>
                  </a:cubicBezTo>
                  <a:lnTo>
                    <a:pt x="234" y="15"/>
                  </a:lnTo>
                  <a:cubicBezTo>
                    <a:pt x="226" y="4"/>
                    <a:pt x="216" y="0"/>
                    <a:pt x="2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7"/>
            <p:cNvSpPr/>
            <p:nvPr/>
          </p:nvSpPr>
          <p:spPr>
            <a:xfrm>
              <a:off x="2531950" y="2695725"/>
              <a:ext cx="7450" cy="6750"/>
            </a:xfrm>
            <a:custGeom>
              <a:avLst/>
              <a:gdLst/>
              <a:ahLst/>
              <a:cxnLst/>
              <a:rect l="l" t="t" r="r" b="b"/>
              <a:pathLst>
                <a:path w="298" h="270" extrusionOk="0">
                  <a:moveTo>
                    <a:pt x="205" y="0"/>
                  </a:moveTo>
                  <a:cubicBezTo>
                    <a:pt x="153" y="0"/>
                    <a:pt x="94" y="43"/>
                    <a:pt x="70" y="85"/>
                  </a:cubicBezTo>
                  <a:lnTo>
                    <a:pt x="64" y="92"/>
                  </a:lnTo>
                  <a:cubicBezTo>
                    <a:pt x="45" y="129"/>
                    <a:pt x="1" y="224"/>
                    <a:pt x="70" y="243"/>
                  </a:cubicBezTo>
                  <a:cubicBezTo>
                    <a:pt x="70" y="249"/>
                    <a:pt x="70" y="249"/>
                    <a:pt x="70" y="249"/>
                  </a:cubicBezTo>
                  <a:cubicBezTo>
                    <a:pt x="80" y="264"/>
                    <a:pt x="93" y="269"/>
                    <a:pt x="108" y="269"/>
                  </a:cubicBezTo>
                  <a:cubicBezTo>
                    <a:pt x="156" y="269"/>
                    <a:pt x="220" y="203"/>
                    <a:pt x="234" y="174"/>
                  </a:cubicBezTo>
                  <a:cubicBezTo>
                    <a:pt x="234" y="167"/>
                    <a:pt x="234" y="161"/>
                    <a:pt x="241" y="161"/>
                  </a:cubicBezTo>
                  <a:cubicBezTo>
                    <a:pt x="266" y="129"/>
                    <a:pt x="297" y="47"/>
                    <a:pt x="253" y="16"/>
                  </a:cubicBezTo>
                  <a:cubicBezTo>
                    <a:pt x="239" y="5"/>
                    <a:pt x="222" y="0"/>
                    <a:pt x="2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7"/>
            <p:cNvSpPr/>
            <p:nvPr/>
          </p:nvSpPr>
          <p:spPr>
            <a:xfrm>
              <a:off x="2532750" y="2716450"/>
              <a:ext cx="11375" cy="6650"/>
            </a:xfrm>
            <a:custGeom>
              <a:avLst/>
              <a:gdLst/>
              <a:ahLst/>
              <a:cxnLst/>
              <a:rect l="l" t="t" r="r" b="b"/>
              <a:pathLst>
                <a:path w="455" h="266" extrusionOk="0">
                  <a:moveTo>
                    <a:pt x="290" y="0"/>
                  </a:moveTo>
                  <a:cubicBezTo>
                    <a:pt x="171" y="0"/>
                    <a:pt x="0" y="265"/>
                    <a:pt x="158" y="265"/>
                  </a:cubicBezTo>
                  <a:cubicBezTo>
                    <a:pt x="278" y="265"/>
                    <a:pt x="454" y="0"/>
                    <a:pt x="2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7"/>
            <p:cNvSpPr/>
            <p:nvPr/>
          </p:nvSpPr>
          <p:spPr>
            <a:xfrm>
              <a:off x="2527375" y="2658100"/>
              <a:ext cx="13750" cy="21000"/>
            </a:xfrm>
            <a:custGeom>
              <a:avLst/>
              <a:gdLst/>
              <a:ahLst/>
              <a:cxnLst/>
              <a:rect l="l" t="t" r="r" b="b"/>
              <a:pathLst>
                <a:path w="550" h="840" extrusionOk="0">
                  <a:moveTo>
                    <a:pt x="480" y="1"/>
                  </a:moveTo>
                  <a:cubicBezTo>
                    <a:pt x="411" y="7"/>
                    <a:pt x="348" y="51"/>
                    <a:pt x="316" y="121"/>
                  </a:cubicBezTo>
                  <a:cubicBezTo>
                    <a:pt x="278" y="190"/>
                    <a:pt x="278" y="278"/>
                    <a:pt x="316" y="348"/>
                  </a:cubicBezTo>
                  <a:cubicBezTo>
                    <a:pt x="196" y="386"/>
                    <a:pt x="102" y="474"/>
                    <a:pt x="45" y="587"/>
                  </a:cubicBezTo>
                  <a:cubicBezTo>
                    <a:pt x="1" y="682"/>
                    <a:pt x="1" y="840"/>
                    <a:pt x="146" y="840"/>
                  </a:cubicBezTo>
                  <a:cubicBezTo>
                    <a:pt x="291" y="840"/>
                    <a:pt x="430" y="714"/>
                    <a:pt x="487" y="594"/>
                  </a:cubicBezTo>
                  <a:cubicBezTo>
                    <a:pt x="518" y="531"/>
                    <a:pt x="524" y="455"/>
                    <a:pt x="493" y="392"/>
                  </a:cubicBezTo>
                  <a:cubicBezTo>
                    <a:pt x="499" y="386"/>
                    <a:pt x="505" y="373"/>
                    <a:pt x="499" y="360"/>
                  </a:cubicBezTo>
                  <a:cubicBezTo>
                    <a:pt x="480" y="259"/>
                    <a:pt x="518" y="184"/>
                    <a:pt x="537" y="89"/>
                  </a:cubicBezTo>
                  <a:cubicBezTo>
                    <a:pt x="550" y="45"/>
                    <a:pt x="537" y="1"/>
                    <a:pt x="4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7"/>
            <p:cNvSpPr/>
            <p:nvPr/>
          </p:nvSpPr>
          <p:spPr>
            <a:xfrm>
              <a:off x="2522650" y="2589625"/>
              <a:ext cx="9775" cy="7100"/>
            </a:xfrm>
            <a:custGeom>
              <a:avLst/>
              <a:gdLst/>
              <a:ahLst/>
              <a:cxnLst/>
              <a:rect l="l" t="t" r="r" b="b"/>
              <a:pathLst>
                <a:path w="391" h="284" extrusionOk="0">
                  <a:moveTo>
                    <a:pt x="295" y="1"/>
                  </a:moveTo>
                  <a:cubicBezTo>
                    <a:pt x="276" y="1"/>
                    <a:pt x="255" y="4"/>
                    <a:pt x="234" y="9"/>
                  </a:cubicBezTo>
                  <a:cubicBezTo>
                    <a:pt x="171" y="22"/>
                    <a:pt x="1" y="198"/>
                    <a:pt x="121" y="242"/>
                  </a:cubicBezTo>
                  <a:lnTo>
                    <a:pt x="133" y="242"/>
                  </a:lnTo>
                  <a:cubicBezTo>
                    <a:pt x="143" y="273"/>
                    <a:pt x="169" y="284"/>
                    <a:pt x="196" y="284"/>
                  </a:cubicBezTo>
                  <a:cubicBezTo>
                    <a:pt x="218" y="284"/>
                    <a:pt x="242" y="276"/>
                    <a:pt x="259" y="268"/>
                  </a:cubicBezTo>
                  <a:cubicBezTo>
                    <a:pt x="329" y="236"/>
                    <a:pt x="379" y="173"/>
                    <a:pt x="385" y="97"/>
                  </a:cubicBezTo>
                  <a:cubicBezTo>
                    <a:pt x="390" y="24"/>
                    <a:pt x="348" y="1"/>
                    <a:pt x="2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7"/>
            <p:cNvSpPr/>
            <p:nvPr/>
          </p:nvSpPr>
          <p:spPr>
            <a:xfrm>
              <a:off x="2534950" y="2602450"/>
              <a:ext cx="6975" cy="4425"/>
            </a:xfrm>
            <a:custGeom>
              <a:avLst/>
              <a:gdLst/>
              <a:ahLst/>
              <a:cxnLst/>
              <a:rect l="l" t="t" r="r" b="b"/>
              <a:pathLst>
                <a:path w="279" h="177" extrusionOk="0">
                  <a:moveTo>
                    <a:pt x="175" y="0"/>
                  </a:moveTo>
                  <a:cubicBezTo>
                    <a:pt x="144" y="0"/>
                    <a:pt x="107" y="22"/>
                    <a:pt x="89" y="45"/>
                  </a:cubicBezTo>
                  <a:lnTo>
                    <a:pt x="83" y="45"/>
                  </a:lnTo>
                  <a:cubicBezTo>
                    <a:pt x="64" y="51"/>
                    <a:pt x="1" y="108"/>
                    <a:pt x="39" y="133"/>
                  </a:cubicBezTo>
                  <a:lnTo>
                    <a:pt x="57" y="165"/>
                  </a:lnTo>
                  <a:cubicBezTo>
                    <a:pt x="66" y="173"/>
                    <a:pt x="78" y="176"/>
                    <a:pt x="92" y="176"/>
                  </a:cubicBezTo>
                  <a:cubicBezTo>
                    <a:pt x="108" y="176"/>
                    <a:pt x="126" y="171"/>
                    <a:pt x="139" y="165"/>
                  </a:cubicBezTo>
                  <a:cubicBezTo>
                    <a:pt x="184" y="139"/>
                    <a:pt x="278" y="76"/>
                    <a:pt x="209" y="13"/>
                  </a:cubicBezTo>
                  <a:cubicBezTo>
                    <a:pt x="200" y="4"/>
                    <a:pt x="188" y="0"/>
                    <a:pt x="1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7"/>
            <p:cNvSpPr/>
            <p:nvPr/>
          </p:nvSpPr>
          <p:spPr>
            <a:xfrm>
              <a:off x="2541325" y="2588875"/>
              <a:ext cx="9100" cy="5100"/>
            </a:xfrm>
            <a:custGeom>
              <a:avLst/>
              <a:gdLst/>
              <a:ahLst/>
              <a:cxnLst/>
              <a:rect l="l" t="t" r="r" b="b"/>
              <a:pathLst>
                <a:path w="364" h="204" extrusionOk="0">
                  <a:moveTo>
                    <a:pt x="197" y="1"/>
                  </a:moveTo>
                  <a:cubicBezTo>
                    <a:pt x="96" y="1"/>
                    <a:pt x="0" y="203"/>
                    <a:pt x="96" y="203"/>
                  </a:cubicBezTo>
                  <a:cubicBezTo>
                    <a:pt x="99" y="203"/>
                    <a:pt x="102" y="203"/>
                    <a:pt x="105" y="203"/>
                  </a:cubicBezTo>
                  <a:cubicBezTo>
                    <a:pt x="130" y="203"/>
                    <a:pt x="149" y="203"/>
                    <a:pt x="175" y="190"/>
                  </a:cubicBezTo>
                  <a:cubicBezTo>
                    <a:pt x="225" y="184"/>
                    <a:pt x="364" y="45"/>
                    <a:pt x="263" y="14"/>
                  </a:cubicBezTo>
                  <a:cubicBezTo>
                    <a:pt x="244" y="1"/>
                    <a:pt x="225" y="1"/>
                    <a:pt x="206" y="1"/>
                  </a:cubicBezTo>
                  <a:cubicBezTo>
                    <a:pt x="203" y="1"/>
                    <a:pt x="200" y="1"/>
                    <a:pt x="1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7"/>
            <p:cNvSpPr/>
            <p:nvPr/>
          </p:nvSpPr>
          <p:spPr>
            <a:xfrm>
              <a:off x="2534475" y="2553725"/>
              <a:ext cx="12475" cy="7275"/>
            </a:xfrm>
            <a:custGeom>
              <a:avLst/>
              <a:gdLst/>
              <a:ahLst/>
              <a:cxnLst/>
              <a:rect l="l" t="t" r="r" b="b"/>
              <a:pathLst>
                <a:path w="499" h="291" extrusionOk="0">
                  <a:moveTo>
                    <a:pt x="316" y="1"/>
                  </a:moveTo>
                  <a:cubicBezTo>
                    <a:pt x="184" y="1"/>
                    <a:pt x="1" y="291"/>
                    <a:pt x="177" y="291"/>
                  </a:cubicBezTo>
                  <a:cubicBezTo>
                    <a:pt x="310" y="291"/>
                    <a:pt x="499" y="1"/>
                    <a:pt x="3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7"/>
            <p:cNvSpPr/>
            <p:nvPr/>
          </p:nvSpPr>
          <p:spPr>
            <a:xfrm>
              <a:off x="2544900" y="2523150"/>
              <a:ext cx="6325" cy="5225"/>
            </a:xfrm>
            <a:custGeom>
              <a:avLst/>
              <a:gdLst/>
              <a:ahLst/>
              <a:cxnLst/>
              <a:rect l="l" t="t" r="r" b="b"/>
              <a:pathLst>
                <a:path w="253" h="209" extrusionOk="0">
                  <a:moveTo>
                    <a:pt x="202" y="0"/>
                  </a:moveTo>
                  <a:cubicBezTo>
                    <a:pt x="170" y="0"/>
                    <a:pt x="139" y="6"/>
                    <a:pt x="107" y="25"/>
                  </a:cubicBezTo>
                  <a:cubicBezTo>
                    <a:pt x="82" y="32"/>
                    <a:pt x="0" y="120"/>
                    <a:pt x="50" y="145"/>
                  </a:cubicBezTo>
                  <a:cubicBezTo>
                    <a:pt x="63" y="158"/>
                    <a:pt x="69" y="164"/>
                    <a:pt x="76" y="177"/>
                  </a:cubicBezTo>
                  <a:cubicBezTo>
                    <a:pt x="82" y="200"/>
                    <a:pt x="95" y="209"/>
                    <a:pt x="111" y="209"/>
                  </a:cubicBezTo>
                  <a:cubicBezTo>
                    <a:pt x="163" y="209"/>
                    <a:pt x="248" y="119"/>
                    <a:pt x="252" y="76"/>
                  </a:cubicBezTo>
                  <a:cubicBezTo>
                    <a:pt x="252" y="57"/>
                    <a:pt x="246" y="44"/>
                    <a:pt x="246" y="32"/>
                  </a:cubicBezTo>
                  <a:cubicBezTo>
                    <a:pt x="233" y="13"/>
                    <a:pt x="221" y="0"/>
                    <a:pt x="2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7"/>
            <p:cNvSpPr/>
            <p:nvPr/>
          </p:nvSpPr>
          <p:spPr>
            <a:xfrm>
              <a:off x="2540325" y="2540925"/>
              <a:ext cx="10475" cy="5925"/>
            </a:xfrm>
            <a:custGeom>
              <a:avLst/>
              <a:gdLst/>
              <a:ahLst/>
              <a:cxnLst/>
              <a:rect l="l" t="t" r="r" b="b"/>
              <a:pathLst>
                <a:path w="419" h="237" extrusionOk="0">
                  <a:moveTo>
                    <a:pt x="280" y="0"/>
                  </a:moveTo>
                  <a:cubicBezTo>
                    <a:pt x="273" y="0"/>
                    <a:pt x="266" y="1"/>
                    <a:pt x="259" y="2"/>
                  </a:cubicBezTo>
                  <a:cubicBezTo>
                    <a:pt x="240" y="2"/>
                    <a:pt x="227" y="8"/>
                    <a:pt x="215" y="14"/>
                  </a:cubicBezTo>
                  <a:cubicBezTo>
                    <a:pt x="158" y="27"/>
                    <a:pt x="0" y="178"/>
                    <a:pt x="114" y="216"/>
                  </a:cubicBezTo>
                  <a:cubicBezTo>
                    <a:pt x="133" y="229"/>
                    <a:pt x="151" y="229"/>
                    <a:pt x="177" y="235"/>
                  </a:cubicBezTo>
                  <a:cubicBezTo>
                    <a:pt x="181" y="236"/>
                    <a:pt x="185" y="236"/>
                    <a:pt x="189" y="236"/>
                  </a:cubicBezTo>
                  <a:cubicBezTo>
                    <a:pt x="306" y="236"/>
                    <a:pt x="419" y="0"/>
                    <a:pt x="2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7"/>
            <p:cNvSpPr/>
            <p:nvPr/>
          </p:nvSpPr>
          <p:spPr>
            <a:xfrm>
              <a:off x="2594725" y="2379100"/>
              <a:ext cx="60875" cy="316750"/>
            </a:xfrm>
            <a:custGeom>
              <a:avLst/>
              <a:gdLst/>
              <a:ahLst/>
              <a:cxnLst/>
              <a:rect l="l" t="t" r="r" b="b"/>
              <a:pathLst>
                <a:path w="2435" h="12670" extrusionOk="0">
                  <a:moveTo>
                    <a:pt x="1390" y="1"/>
                  </a:moveTo>
                  <a:cubicBezTo>
                    <a:pt x="694" y="1"/>
                    <a:pt x="315" y="2966"/>
                    <a:pt x="315" y="4148"/>
                  </a:cubicBezTo>
                  <a:cubicBezTo>
                    <a:pt x="315" y="4885"/>
                    <a:pt x="309" y="5623"/>
                    <a:pt x="296" y="6355"/>
                  </a:cubicBezTo>
                  <a:cubicBezTo>
                    <a:pt x="278" y="7093"/>
                    <a:pt x="278" y="7850"/>
                    <a:pt x="284" y="8594"/>
                  </a:cubicBezTo>
                  <a:cubicBezTo>
                    <a:pt x="284" y="8777"/>
                    <a:pt x="296" y="8966"/>
                    <a:pt x="315" y="9143"/>
                  </a:cubicBezTo>
                  <a:cubicBezTo>
                    <a:pt x="391" y="10026"/>
                    <a:pt x="0" y="11741"/>
                    <a:pt x="788" y="12410"/>
                  </a:cubicBezTo>
                  <a:cubicBezTo>
                    <a:pt x="999" y="12590"/>
                    <a:pt x="1178" y="12670"/>
                    <a:pt x="1330" y="12670"/>
                  </a:cubicBezTo>
                  <a:cubicBezTo>
                    <a:pt x="2292" y="12670"/>
                    <a:pt x="2170" y="9478"/>
                    <a:pt x="2170" y="8607"/>
                  </a:cubicBezTo>
                  <a:cubicBezTo>
                    <a:pt x="2239" y="7812"/>
                    <a:pt x="2214" y="7011"/>
                    <a:pt x="2195" y="6210"/>
                  </a:cubicBezTo>
                  <a:cubicBezTo>
                    <a:pt x="2176" y="5081"/>
                    <a:pt x="2435" y="1322"/>
                    <a:pt x="1823" y="357"/>
                  </a:cubicBezTo>
                  <a:cubicBezTo>
                    <a:pt x="1667" y="109"/>
                    <a:pt x="1523" y="1"/>
                    <a:pt x="13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7"/>
            <p:cNvSpPr/>
            <p:nvPr/>
          </p:nvSpPr>
          <p:spPr>
            <a:xfrm>
              <a:off x="2623925" y="2408375"/>
              <a:ext cx="8350" cy="5975"/>
            </a:xfrm>
            <a:custGeom>
              <a:avLst/>
              <a:gdLst/>
              <a:ahLst/>
              <a:cxnLst/>
              <a:rect l="l" t="t" r="r" b="b"/>
              <a:pathLst>
                <a:path w="334" h="239" extrusionOk="0">
                  <a:moveTo>
                    <a:pt x="191" y="0"/>
                  </a:moveTo>
                  <a:cubicBezTo>
                    <a:pt x="127" y="0"/>
                    <a:pt x="60" y="66"/>
                    <a:pt x="30" y="120"/>
                  </a:cubicBezTo>
                  <a:cubicBezTo>
                    <a:pt x="1" y="189"/>
                    <a:pt x="33" y="239"/>
                    <a:pt x="91" y="239"/>
                  </a:cubicBezTo>
                  <a:cubicBezTo>
                    <a:pt x="107" y="239"/>
                    <a:pt x="125" y="235"/>
                    <a:pt x="144" y="227"/>
                  </a:cubicBezTo>
                  <a:lnTo>
                    <a:pt x="188" y="208"/>
                  </a:lnTo>
                  <a:cubicBezTo>
                    <a:pt x="226" y="189"/>
                    <a:pt x="333" y="82"/>
                    <a:pt x="270" y="38"/>
                  </a:cubicBezTo>
                  <a:lnTo>
                    <a:pt x="245" y="19"/>
                  </a:lnTo>
                  <a:cubicBezTo>
                    <a:pt x="228" y="6"/>
                    <a:pt x="210" y="0"/>
                    <a:pt x="1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7"/>
            <p:cNvSpPr/>
            <p:nvPr/>
          </p:nvSpPr>
          <p:spPr>
            <a:xfrm>
              <a:off x="2626075" y="2427050"/>
              <a:ext cx="9025" cy="7625"/>
            </a:xfrm>
            <a:custGeom>
              <a:avLst/>
              <a:gdLst/>
              <a:ahLst/>
              <a:cxnLst/>
              <a:rect l="l" t="t" r="r" b="b"/>
              <a:pathLst>
                <a:path w="361" h="305" extrusionOk="0">
                  <a:moveTo>
                    <a:pt x="177" y="0"/>
                  </a:moveTo>
                  <a:cubicBezTo>
                    <a:pt x="151" y="0"/>
                    <a:pt x="122" y="24"/>
                    <a:pt x="108" y="47"/>
                  </a:cubicBezTo>
                  <a:cubicBezTo>
                    <a:pt x="89" y="73"/>
                    <a:pt x="70" y="104"/>
                    <a:pt x="52" y="129"/>
                  </a:cubicBezTo>
                  <a:cubicBezTo>
                    <a:pt x="0" y="206"/>
                    <a:pt x="12" y="304"/>
                    <a:pt x="89" y="304"/>
                  </a:cubicBezTo>
                  <a:cubicBezTo>
                    <a:pt x="106" y="304"/>
                    <a:pt x="128" y="299"/>
                    <a:pt x="152" y="287"/>
                  </a:cubicBezTo>
                  <a:cubicBezTo>
                    <a:pt x="228" y="249"/>
                    <a:pt x="361" y="98"/>
                    <a:pt x="247" y="35"/>
                  </a:cubicBezTo>
                  <a:lnTo>
                    <a:pt x="203" y="10"/>
                  </a:lnTo>
                  <a:cubicBezTo>
                    <a:pt x="195" y="3"/>
                    <a:pt x="186" y="0"/>
                    <a:pt x="1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7"/>
            <p:cNvSpPr/>
            <p:nvPr/>
          </p:nvSpPr>
          <p:spPr>
            <a:xfrm>
              <a:off x="2634125" y="2411650"/>
              <a:ext cx="7550" cy="5175"/>
            </a:xfrm>
            <a:custGeom>
              <a:avLst/>
              <a:gdLst/>
              <a:ahLst/>
              <a:cxnLst/>
              <a:rect l="l" t="t" r="r" b="b"/>
              <a:pathLst>
                <a:path w="302" h="207" extrusionOk="0">
                  <a:moveTo>
                    <a:pt x="182" y="1"/>
                  </a:moveTo>
                  <a:cubicBezTo>
                    <a:pt x="179" y="1"/>
                    <a:pt x="175" y="1"/>
                    <a:pt x="171" y="1"/>
                  </a:cubicBezTo>
                  <a:cubicBezTo>
                    <a:pt x="102" y="7"/>
                    <a:pt x="45" y="52"/>
                    <a:pt x="20" y="108"/>
                  </a:cubicBezTo>
                  <a:cubicBezTo>
                    <a:pt x="13" y="134"/>
                    <a:pt x="1" y="165"/>
                    <a:pt x="20" y="190"/>
                  </a:cubicBezTo>
                  <a:lnTo>
                    <a:pt x="26" y="197"/>
                  </a:lnTo>
                  <a:cubicBezTo>
                    <a:pt x="35" y="203"/>
                    <a:pt x="48" y="206"/>
                    <a:pt x="61" y="206"/>
                  </a:cubicBezTo>
                  <a:cubicBezTo>
                    <a:pt x="73" y="206"/>
                    <a:pt x="86" y="203"/>
                    <a:pt x="95" y="197"/>
                  </a:cubicBezTo>
                  <a:cubicBezTo>
                    <a:pt x="97" y="197"/>
                    <a:pt x="98" y="197"/>
                    <a:pt x="100" y="197"/>
                  </a:cubicBezTo>
                  <a:cubicBezTo>
                    <a:pt x="203" y="197"/>
                    <a:pt x="302" y="1"/>
                    <a:pt x="1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7"/>
            <p:cNvSpPr/>
            <p:nvPr/>
          </p:nvSpPr>
          <p:spPr>
            <a:xfrm>
              <a:off x="2619150" y="2418525"/>
              <a:ext cx="8075" cy="6400"/>
            </a:xfrm>
            <a:custGeom>
              <a:avLst/>
              <a:gdLst/>
              <a:ahLst/>
              <a:cxnLst/>
              <a:rect l="l" t="t" r="r" b="b"/>
              <a:pathLst>
                <a:path w="323" h="256" extrusionOk="0">
                  <a:moveTo>
                    <a:pt x="202" y="0"/>
                  </a:moveTo>
                  <a:cubicBezTo>
                    <a:pt x="160" y="0"/>
                    <a:pt x="105" y="56"/>
                    <a:pt x="95" y="86"/>
                  </a:cubicBezTo>
                  <a:lnTo>
                    <a:pt x="101" y="79"/>
                  </a:lnTo>
                  <a:lnTo>
                    <a:pt x="101" y="79"/>
                  </a:lnTo>
                  <a:cubicBezTo>
                    <a:pt x="64" y="117"/>
                    <a:pt x="1" y="250"/>
                    <a:pt x="102" y="256"/>
                  </a:cubicBezTo>
                  <a:cubicBezTo>
                    <a:pt x="152" y="256"/>
                    <a:pt x="196" y="237"/>
                    <a:pt x="221" y="199"/>
                  </a:cubicBezTo>
                  <a:cubicBezTo>
                    <a:pt x="272" y="149"/>
                    <a:pt x="322" y="35"/>
                    <a:pt x="221" y="23"/>
                  </a:cubicBezTo>
                  <a:lnTo>
                    <a:pt x="234" y="16"/>
                  </a:lnTo>
                  <a:cubicBezTo>
                    <a:pt x="225" y="5"/>
                    <a:pt x="214" y="0"/>
                    <a:pt x="2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7"/>
            <p:cNvSpPr/>
            <p:nvPr/>
          </p:nvSpPr>
          <p:spPr>
            <a:xfrm>
              <a:off x="2618050" y="2636125"/>
              <a:ext cx="7600" cy="6675"/>
            </a:xfrm>
            <a:custGeom>
              <a:avLst/>
              <a:gdLst/>
              <a:ahLst/>
              <a:cxnLst/>
              <a:rect l="l" t="t" r="r" b="b"/>
              <a:pathLst>
                <a:path w="304" h="267" extrusionOk="0">
                  <a:moveTo>
                    <a:pt x="207" y="0"/>
                  </a:moveTo>
                  <a:cubicBezTo>
                    <a:pt x="153" y="0"/>
                    <a:pt x="93" y="43"/>
                    <a:pt x="70" y="85"/>
                  </a:cubicBezTo>
                  <a:lnTo>
                    <a:pt x="64" y="92"/>
                  </a:lnTo>
                  <a:cubicBezTo>
                    <a:pt x="45" y="129"/>
                    <a:pt x="0" y="218"/>
                    <a:pt x="70" y="243"/>
                  </a:cubicBezTo>
                  <a:cubicBezTo>
                    <a:pt x="70" y="243"/>
                    <a:pt x="70" y="243"/>
                    <a:pt x="70" y="249"/>
                  </a:cubicBezTo>
                  <a:cubicBezTo>
                    <a:pt x="79" y="261"/>
                    <a:pt x="91" y="266"/>
                    <a:pt x="105" y="266"/>
                  </a:cubicBezTo>
                  <a:cubicBezTo>
                    <a:pt x="155" y="266"/>
                    <a:pt x="224" y="197"/>
                    <a:pt x="234" y="167"/>
                  </a:cubicBezTo>
                  <a:lnTo>
                    <a:pt x="240" y="155"/>
                  </a:lnTo>
                  <a:cubicBezTo>
                    <a:pt x="265" y="123"/>
                    <a:pt x="303" y="41"/>
                    <a:pt x="259" y="16"/>
                  </a:cubicBezTo>
                  <a:cubicBezTo>
                    <a:pt x="243" y="5"/>
                    <a:pt x="226" y="0"/>
                    <a:pt x="2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7"/>
            <p:cNvSpPr/>
            <p:nvPr/>
          </p:nvSpPr>
          <p:spPr>
            <a:xfrm>
              <a:off x="2618825" y="2656700"/>
              <a:ext cx="11400" cy="6650"/>
            </a:xfrm>
            <a:custGeom>
              <a:avLst/>
              <a:gdLst/>
              <a:ahLst/>
              <a:cxnLst/>
              <a:rect l="l" t="t" r="r" b="b"/>
              <a:pathLst>
                <a:path w="456" h="266" extrusionOk="0">
                  <a:moveTo>
                    <a:pt x="297" y="0"/>
                  </a:moveTo>
                  <a:cubicBezTo>
                    <a:pt x="171" y="0"/>
                    <a:pt x="1" y="265"/>
                    <a:pt x="165" y="265"/>
                  </a:cubicBezTo>
                  <a:cubicBezTo>
                    <a:pt x="285" y="265"/>
                    <a:pt x="455" y="0"/>
                    <a:pt x="2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7"/>
            <p:cNvSpPr/>
            <p:nvPr/>
          </p:nvSpPr>
          <p:spPr>
            <a:xfrm>
              <a:off x="2630025" y="2637450"/>
              <a:ext cx="5075" cy="2875"/>
            </a:xfrm>
            <a:custGeom>
              <a:avLst/>
              <a:gdLst/>
              <a:ahLst/>
              <a:cxnLst/>
              <a:rect l="l" t="t" r="r" b="b"/>
              <a:pathLst>
                <a:path w="203" h="115" extrusionOk="0">
                  <a:moveTo>
                    <a:pt x="127" y="1"/>
                  </a:moveTo>
                  <a:cubicBezTo>
                    <a:pt x="76" y="1"/>
                    <a:pt x="1" y="114"/>
                    <a:pt x="70" y="114"/>
                  </a:cubicBezTo>
                  <a:cubicBezTo>
                    <a:pt x="127" y="114"/>
                    <a:pt x="203" y="1"/>
                    <a:pt x="1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7"/>
            <p:cNvSpPr/>
            <p:nvPr/>
          </p:nvSpPr>
          <p:spPr>
            <a:xfrm>
              <a:off x="2621200" y="2542675"/>
              <a:ext cx="6975" cy="4500"/>
            </a:xfrm>
            <a:custGeom>
              <a:avLst/>
              <a:gdLst/>
              <a:ahLst/>
              <a:cxnLst/>
              <a:rect l="l" t="t" r="r" b="b"/>
              <a:pathLst>
                <a:path w="279" h="180" extrusionOk="0">
                  <a:moveTo>
                    <a:pt x="175" y="1"/>
                  </a:moveTo>
                  <a:cubicBezTo>
                    <a:pt x="143" y="1"/>
                    <a:pt x="107" y="23"/>
                    <a:pt x="89" y="45"/>
                  </a:cubicBezTo>
                  <a:lnTo>
                    <a:pt x="83" y="45"/>
                  </a:lnTo>
                  <a:cubicBezTo>
                    <a:pt x="64" y="52"/>
                    <a:pt x="1" y="115"/>
                    <a:pt x="38" y="134"/>
                  </a:cubicBezTo>
                  <a:lnTo>
                    <a:pt x="57" y="165"/>
                  </a:lnTo>
                  <a:cubicBezTo>
                    <a:pt x="65" y="176"/>
                    <a:pt x="78" y="180"/>
                    <a:pt x="91" y="180"/>
                  </a:cubicBezTo>
                  <a:cubicBezTo>
                    <a:pt x="109" y="180"/>
                    <a:pt x="128" y="172"/>
                    <a:pt x="139" y="165"/>
                  </a:cubicBezTo>
                  <a:cubicBezTo>
                    <a:pt x="183" y="146"/>
                    <a:pt x="278" y="83"/>
                    <a:pt x="209" y="14"/>
                  </a:cubicBezTo>
                  <a:cubicBezTo>
                    <a:pt x="199" y="5"/>
                    <a:pt x="188" y="1"/>
                    <a:pt x="1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7"/>
            <p:cNvSpPr/>
            <p:nvPr/>
          </p:nvSpPr>
          <p:spPr>
            <a:xfrm>
              <a:off x="2627550" y="2529125"/>
              <a:ext cx="9125" cy="5250"/>
            </a:xfrm>
            <a:custGeom>
              <a:avLst/>
              <a:gdLst/>
              <a:ahLst/>
              <a:cxnLst/>
              <a:rect l="l" t="t" r="r" b="b"/>
              <a:pathLst>
                <a:path w="365" h="210" extrusionOk="0">
                  <a:moveTo>
                    <a:pt x="198" y="0"/>
                  </a:moveTo>
                  <a:cubicBezTo>
                    <a:pt x="91" y="0"/>
                    <a:pt x="1" y="209"/>
                    <a:pt x="98" y="209"/>
                  </a:cubicBezTo>
                  <a:cubicBezTo>
                    <a:pt x="100" y="209"/>
                    <a:pt x="103" y="209"/>
                    <a:pt x="106" y="209"/>
                  </a:cubicBezTo>
                  <a:cubicBezTo>
                    <a:pt x="125" y="209"/>
                    <a:pt x="150" y="203"/>
                    <a:pt x="175" y="196"/>
                  </a:cubicBezTo>
                  <a:cubicBezTo>
                    <a:pt x="226" y="184"/>
                    <a:pt x="365" y="51"/>
                    <a:pt x="264" y="13"/>
                  </a:cubicBezTo>
                  <a:cubicBezTo>
                    <a:pt x="245" y="7"/>
                    <a:pt x="226" y="1"/>
                    <a:pt x="207" y="1"/>
                  </a:cubicBezTo>
                  <a:cubicBezTo>
                    <a:pt x="204" y="0"/>
                    <a:pt x="201" y="0"/>
                    <a:pt x="1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7"/>
            <p:cNvSpPr/>
            <p:nvPr/>
          </p:nvSpPr>
          <p:spPr>
            <a:xfrm>
              <a:off x="2620725" y="2493975"/>
              <a:ext cx="12325" cy="7425"/>
            </a:xfrm>
            <a:custGeom>
              <a:avLst/>
              <a:gdLst/>
              <a:ahLst/>
              <a:cxnLst/>
              <a:rect l="l" t="t" r="r" b="b"/>
              <a:pathLst>
                <a:path w="493" h="297" extrusionOk="0">
                  <a:moveTo>
                    <a:pt x="316" y="0"/>
                  </a:moveTo>
                  <a:cubicBezTo>
                    <a:pt x="184" y="0"/>
                    <a:pt x="1" y="297"/>
                    <a:pt x="177" y="297"/>
                  </a:cubicBezTo>
                  <a:cubicBezTo>
                    <a:pt x="310" y="297"/>
                    <a:pt x="493" y="0"/>
                    <a:pt x="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7"/>
            <p:cNvSpPr/>
            <p:nvPr/>
          </p:nvSpPr>
          <p:spPr>
            <a:xfrm>
              <a:off x="2631125" y="2463500"/>
              <a:ext cx="6175" cy="5250"/>
            </a:xfrm>
            <a:custGeom>
              <a:avLst/>
              <a:gdLst/>
              <a:ahLst/>
              <a:cxnLst/>
              <a:rect l="l" t="t" r="r" b="b"/>
              <a:pathLst>
                <a:path w="247" h="210" extrusionOk="0">
                  <a:moveTo>
                    <a:pt x="179" y="0"/>
                  </a:moveTo>
                  <a:cubicBezTo>
                    <a:pt x="154" y="0"/>
                    <a:pt x="129" y="11"/>
                    <a:pt x="108" y="21"/>
                  </a:cubicBezTo>
                  <a:cubicBezTo>
                    <a:pt x="83" y="34"/>
                    <a:pt x="1" y="116"/>
                    <a:pt x="45" y="147"/>
                  </a:cubicBezTo>
                  <a:cubicBezTo>
                    <a:pt x="64" y="153"/>
                    <a:pt x="70" y="160"/>
                    <a:pt x="77" y="179"/>
                  </a:cubicBezTo>
                  <a:cubicBezTo>
                    <a:pt x="83" y="201"/>
                    <a:pt x="95" y="210"/>
                    <a:pt x="111" y="210"/>
                  </a:cubicBezTo>
                  <a:cubicBezTo>
                    <a:pt x="162" y="210"/>
                    <a:pt x="247" y="115"/>
                    <a:pt x="247" y="72"/>
                  </a:cubicBezTo>
                  <a:cubicBezTo>
                    <a:pt x="247" y="59"/>
                    <a:pt x="247" y="40"/>
                    <a:pt x="241" y="27"/>
                  </a:cubicBezTo>
                  <a:cubicBezTo>
                    <a:pt x="234" y="8"/>
                    <a:pt x="215" y="2"/>
                    <a:pt x="196" y="2"/>
                  </a:cubicBezTo>
                  <a:cubicBezTo>
                    <a:pt x="191" y="1"/>
                    <a:pt x="185"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7"/>
            <p:cNvSpPr/>
            <p:nvPr/>
          </p:nvSpPr>
          <p:spPr>
            <a:xfrm>
              <a:off x="2626575" y="2481150"/>
              <a:ext cx="10475" cy="5925"/>
            </a:xfrm>
            <a:custGeom>
              <a:avLst/>
              <a:gdLst/>
              <a:ahLst/>
              <a:cxnLst/>
              <a:rect l="l" t="t" r="r" b="b"/>
              <a:pathLst>
                <a:path w="419" h="237" extrusionOk="0">
                  <a:moveTo>
                    <a:pt x="280" y="1"/>
                  </a:moveTo>
                  <a:cubicBezTo>
                    <a:pt x="273" y="1"/>
                    <a:pt x="266" y="1"/>
                    <a:pt x="259" y="3"/>
                  </a:cubicBezTo>
                  <a:cubicBezTo>
                    <a:pt x="240" y="9"/>
                    <a:pt x="227" y="9"/>
                    <a:pt x="208" y="15"/>
                  </a:cubicBezTo>
                  <a:cubicBezTo>
                    <a:pt x="158" y="28"/>
                    <a:pt x="0" y="179"/>
                    <a:pt x="114" y="223"/>
                  </a:cubicBezTo>
                  <a:cubicBezTo>
                    <a:pt x="132" y="230"/>
                    <a:pt x="151" y="236"/>
                    <a:pt x="170" y="236"/>
                  </a:cubicBezTo>
                  <a:cubicBezTo>
                    <a:pt x="175" y="236"/>
                    <a:pt x="179" y="237"/>
                    <a:pt x="183" y="237"/>
                  </a:cubicBezTo>
                  <a:cubicBezTo>
                    <a:pt x="305" y="237"/>
                    <a:pt x="419" y="1"/>
                    <a:pt x="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5" name="Google Shape;845;p7"/>
          <p:cNvGrpSpPr/>
          <p:nvPr/>
        </p:nvGrpSpPr>
        <p:grpSpPr>
          <a:xfrm>
            <a:off x="-242341" y="3987910"/>
            <a:ext cx="858848" cy="666725"/>
            <a:chOff x="1145300" y="2753225"/>
            <a:chExt cx="173375" cy="134575"/>
          </a:xfrm>
        </p:grpSpPr>
        <p:sp>
          <p:nvSpPr>
            <p:cNvPr id="846" name="Google Shape;846;p7"/>
            <p:cNvSpPr/>
            <p:nvPr/>
          </p:nvSpPr>
          <p:spPr>
            <a:xfrm>
              <a:off x="1145300" y="2753225"/>
              <a:ext cx="173375" cy="134575"/>
            </a:xfrm>
            <a:custGeom>
              <a:avLst/>
              <a:gdLst/>
              <a:ahLst/>
              <a:cxnLst/>
              <a:rect l="l" t="t" r="r" b="b"/>
              <a:pathLst>
                <a:path w="6935" h="5383" extrusionOk="0">
                  <a:moveTo>
                    <a:pt x="3921" y="1"/>
                  </a:moveTo>
                  <a:cubicBezTo>
                    <a:pt x="3730" y="1"/>
                    <a:pt x="3544" y="15"/>
                    <a:pt x="3371" y="43"/>
                  </a:cubicBezTo>
                  <a:cubicBezTo>
                    <a:pt x="520" y="514"/>
                    <a:pt x="0" y="5383"/>
                    <a:pt x="2910" y="5383"/>
                  </a:cubicBezTo>
                  <a:cubicBezTo>
                    <a:pt x="3038" y="5383"/>
                    <a:pt x="3173" y="5373"/>
                    <a:pt x="3314" y="5354"/>
                  </a:cubicBezTo>
                  <a:cubicBezTo>
                    <a:pt x="5005" y="5114"/>
                    <a:pt x="6935" y="2932"/>
                    <a:pt x="6184" y="1178"/>
                  </a:cubicBezTo>
                  <a:cubicBezTo>
                    <a:pt x="5820" y="326"/>
                    <a:pt x="4814" y="1"/>
                    <a:pt x="39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7"/>
            <p:cNvSpPr/>
            <p:nvPr/>
          </p:nvSpPr>
          <p:spPr>
            <a:xfrm>
              <a:off x="1252425" y="2768250"/>
              <a:ext cx="15950" cy="13850"/>
            </a:xfrm>
            <a:custGeom>
              <a:avLst/>
              <a:gdLst/>
              <a:ahLst/>
              <a:cxnLst/>
              <a:rect l="l" t="t" r="r" b="b"/>
              <a:pathLst>
                <a:path w="638" h="554" extrusionOk="0">
                  <a:moveTo>
                    <a:pt x="421" y="1"/>
                  </a:moveTo>
                  <a:cubicBezTo>
                    <a:pt x="279" y="1"/>
                    <a:pt x="107" y="176"/>
                    <a:pt x="58" y="275"/>
                  </a:cubicBezTo>
                  <a:cubicBezTo>
                    <a:pt x="26" y="344"/>
                    <a:pt x="1" y="451"/>
                    <a:pt x="64" y="514"/>
                  </a:cubicBezTo>
                  <a:cubicBezTo>
                    <a:pt x="92" y="543"/>
                    <a:pt x="129" y="553"/>
                    <a:pt x="166" y="553"/>
                  </a:cubicBezTo>
                  <a:cubicBezTo>
                    <a:pt x="212" y="553"/>
                    <a:pt x="259" y="538"/>
                    <a:pt x="297" y="521"/>
                  </a:cubicBezTo>
                  <a:cubicBezTo>
                    <a:pt x="329" y="502"/>
                    <a:pt x="360" y="483"/>
                    <a:pt x="392" y="464"/>
                  </a:cubicBezTo>
                  <a:cubicBezTo>
                    <a:pt x="480" y="401"/>
                    <a:pt x="638" y="218"/>
                    <a:pt x="568" y="104"/>
                  </a:cubicBezTo>
                  <a:cubicBezTo>
                    <a:pt x="562" y="85"/>
                    <a:pt x="549" y="67"/>
                    <a:pt x="531" y="48"/>
                  </a:cubicBezTo>
                  <a:cubicBezTo>
                    <a:pt x="499" y="14"/>
                    <a:pt x="461" y="1"/>
                    <a:pt x="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7"/>
            <p:cNvSpPr/>
            <p:nvPr/>
          </p:nvSpPr>
          <p:spPr>
            <a:xfrm>
              <a:off x="1267400" y="2775425"/>
              <a:ext cx="8700" cy="8225"/>
            </a:xfrm>
            <a:custGeom>
              <a:avLst/>
              <a:gdLst/>
              <a:ahLst/>
              <a:cxnLst/>
              <a:rect l="l" t="t" r="r" b="b"/>
              <a:pathLst>
                <a:path w="348" h="329" extrusionOk="0">
                  <a:moveTo>
                    <a:pt x="253" y="0"/>
                  </a:moveTo>
                  <a:cubicBezTo>
                    <a:pt x="159" y="13"/>
                    <a:pt x="70" y="70"/>
                    <a:pt x="32" y="164"/>
                  </a:cubicBezTo>
                  <a:cubicBezTo>
                    <a:pt x="1" y="227"/>
                    <a:pt x="1" y="328"/>
                    <a:pt x="96" y="328"/>
                  </a:cubicBezTo>
                  <a:cubicBezTo>
                    <a:pt x="196" y="322"/>
                    <a:pt x="278" y="259"/>
                    <a:pt x="323" y="164"/>
                  </a:cubicBezTo>
                  <a:cubicBezTo>
                    <a:pt x="348" y="101"/>
                    <a:pt x="348" y="0"/>
                    <a:pt x="2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7"/>
            <p:cNvSpPr/>
            <p:nvPr/>
          </p:nvSpPr>
          <p:spPr>
            <a:xfrm>
              <a:off x="1261100" y="2790075"/>
              <a:ext cx="8375" cy="7275"/>
            </a:xfrm>
            <a:custGeom>
              <a:avLst/>
              <a:gdLst/>
              <a:ahLst/>
              <a:cxnLst/>
              <a:rect l="l" t="t" r="r" b="b"/>
              <a:pathLst>
                <a:path w="335" h="291" extrusionOk="0">
                  <a:moveTo>
                    <a:pt x="237" y="1"/>
                  </a:moveTo>
                  <a:cubicBezTo>
                    <a:pt x="197" y="1"/>
                    <a:pt x="152" y="21"/>
                    <a:pt x="127" y="39"/>
                  </a:cubicBezTo>
                  <a:lnTo>
                    <a:pt x="108" y="58"/>
                  </a:lnTo>
                  <a:cubicBezTo>
                    <a:pt x="57" y="95"/>
                    <a:pt x="1" y="165"/>
                    <a:pt x="20" y="234"/>
                  </a:cubicBezTo>
                  <a:cubicBezTo>
                    <a:pt x="26" y="234"/>
                    <a:pt x="26" y="240"/>
                    <a:pt x="26" y="247"/>
                  </a:cubicBezTo>
                  <a:cubicBezTo>
                    <a:pt x="37" y="279"/>
                    <a:pt x="62" y="290"/>
                    <a:pt x="91" y="290"/>
                  </a:cubicBezTo>
                  <a:cubicBezTo>
                    <a:pt x="130" y="290"/>
                    <a:pt x="177" y="269"/>
                    <a:pt x="202" y="247"/>
                  </a:cubicBezTo>
                  <a:lnTo>
                    <a:pt x="240" y="215"/>
                  </a:lnTo>
                  <a:cubicBezTo>
                    <a:pt x="284" y="190"/>
                    <a:pt x="335" y="127"/>
                    <a:pt x="316" y="76"/>
                  </a:cubicBezTo>
                  <a:cubicBezTo>
                    <a:pt x="316" y="64"/>
                    <a:pt x="303" y="58"/>
                    <a:pt x="303" y="45"/>
                  </a:cubicBezTo>
                  <a:cubicBezTo>
                    <a:pt x="292" y="12"/>
                    <a:pt x="266" y="1"/>
                    <a:pt x="2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7"/>
            <p:cNvSpPr/>
            <p:nvPr/>
          </p:nvSpPr>
          <p:spPr>
            <a:xfrm>
              <a:off x="1250225" y="2787100"/>
              <a:ext cx="6400" cy="6725"/>
            </a:xfrm>
            <a:custGeom>
              <a:avLst/>
              <a:gdLst/>
              <a:ahLst/>
              <a:cxnLst/>
              <a:rect l="l" t="t" r="r" b="b"/>
              <a:pathLst>
                <a:path w="256" h="269" extrusionOk="0">
                  <a:moveTo>
                    <a:pt x="202" y="0"/>
                  </a:moveTo>
                  <a:cubicBezTo>
                    <a:pt x="153" y="0"/>
                    <a:pt x="75" y="48"/>
                    <a:pt x="45" y="82"/>
                  </a:cubicBezTo>
                  <a:cubicBezTo>
                    <a:pt x="7" y="120"/>
                    <a:pt x="0" y="183"/>
                    <a:pt x="19" y="233"/>
                  </a:cubicBezTo>
                  <a:cubicBezTo>
                    <a:pt x="32" y="258"/>
                    <a:pt x="50" y="268"/>
                    <a:pt x="70" y="268"/>
                  </a:cubicBezTo>
                  <a:cubicBezTo>
                    <a:pt x="131" y="268"/>
                    <a:pt x="213" y="175"/>
                    <a:pt x="228" y="132"/>
                  </a:cubicBezTo>
                  <a:cubicBezTo>
                    <a:pt x="234" y="113"/>
                    <a:pt x="240" y="101"/>
                    <a:pt x="240" y="82"/>
                  </a:cubicBezTo>
                  <a:cubicBezTo>
                    <a:pt x="255" y="21"/>
                    <a:pt x="235" y="0"/>
                    <a:pt x="2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7"/>
            <p:cNvSpPr/>
            <p:nvPr/>
          </p:nvSpPr>
          <p:spPr>
            <a:xfrm>
              <a:off x="1207325" y="2798150"/>
              <a:ext cx="7125" cy="6800"/>
            </a:xfrm>
            <a:custGeom>
              <a:avLst/>
              <a:gdLst/>
              <a:ahLst/>
              <a:cxnLst/>
              <a:rect l="l" t="t" r="r" b="b"/>
              <a:pathLst>
                <a:path w="285" h="272" extrusionOk="0">
                  <a:moveTo>
                    <a:pt x="221" y="1"/>
                  </a:moveTo>
                  <a:cubicBezTo>
                    <a:pt x="154" y="1"/>
                    <a:pt x="46" y="101"/>
                    <a:pt x="32" y="138"/>
                  </a:cubicBezTo>
                  <a:cubicBezTo>
                    <a:pt x="7" y="189"/>
                    <a:pt x="1" y="245"/>
                    <a:pt x="58" y="264"/>
                  </a:cubicBezTo>
                  <a:cubicBezTo>
                    <a:pt x="68" y="269"/>
                    <a:pt x="79" y="272"/>
                    <a:pt x="90" y="272"/>
                  </a:cubicBezTo>
                  <a:cubicBezTo>
                    <a:pt x="133" y="272"/>
                    <a:pt x="180" y="238"/>
                    <a:pt x="215" y="208"/>
                  </a:cubicBezTo>
                  <a:cubicBezTo>
                    <a:pt x="260" y="170"/>
                    <a:pt x="285" y="107"/>
                    <a:pt x="272" y="50"/>
                  </a:cubicBezTo>
                  <a:cubicBezTo>
                    <a:pt x="265" y="14"/>
                    <a:pt x="246" y="1"/>
                    <a:pt x="2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7"/>
            <p:cNvSpPr/>
            <p:nvPr/>
          </p:nvSpPr>
          <p:spPr>
            <a:xfrm>
              <a:off x="1216275" y="2827200"/>
              <a:ext cx="9375" cy="6875"/>
            </a:xfrm>
            <a:custGeom>
              <a:avLst/>
              <a:gdLst/>
              <a:ahLst/>
              <a:cxnLst/>
              <a:rect l="l" t="t" r="r" b="b"/>
              <a:pathLst>
                <a:path w="375" h="275" extrusionOk="0">
                  <a:moveTo>
                    <a:pt x="215" y="1"/>
                  </a:moveTo>
                  <a:cubicBezTo>
                    <a:pt x="141" y="1"/>
                    <a:pt x="62" y="90"/>
                    <a:pt x="40" y="143"/>
                  </a:cubicBezTo>
                  <a:cubicBezTo>
                    <a:pt x="1" y="222"/>
                    <a:pt x="39" y="275"/>
                    <a:pt x="104" y="275"/>
                  </a:cubicBezTo>
                  <a:cubicBezTo>
                    <a:pt x="121" y="275"/>
                    <a:pt x="140" y="271"/>
                    <a:pt x="160" y="263"/>
                  </a:cubicBezTo>
                  <a:lnTo>
                    <a:pt x="185" y="250"/>
                  </a:lnTo>
                  <a:cubicBezTo>
                    <a:pt x="261" y="225"/>
                    <a:pt x="375" y="80"/>
                    <a:pt x="274" y="17"/>
                  </a:cubicBezTo>
                  <a:lnTo>
                    <a:pt x="255" y="11"/>
                  </a:lnTo>
                  <a:cubicBezTo>
                    <a:pt x="242" y="4"/>
                    <a:pt x="229" y="1"/>
                    <a:pt x="2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7"/>
            <p:cNvSpPr/>
            <p:nvPr/>
          </p:nvSpPr>
          <p:spPr>
            <a:xfrm>
              <a:off x="1228150" y="2817825"/>
              <a:ext cx="8075" cy="4775"/>
            </a:xfrm>
            <a:custGeom>
              <a:avLst/>
              <a:gdLst/>
              <a:ahLst/>
              <a:cxnLst/>
              <a:rect l="l" t="t" r="r" b="b"/>
              <a:pathLst>
                <a:path w="323" h="191" extrusionOk="0">
                  <a:moveTo>
                    <a:pt x="202" y="1"/>
                  </a:moveTo>
                  <a:cubicBezTo>
                    <a:pt x="120" y="1"/>
                    <a:pt x="0" y="190"/>
                    <a:pt x="114" y="190"/>
                  </a:cubicBezTo>
                  <a:cubicBezTo>
                    <a:pt x="202" y="190"/>
                    <a:pt x="322" y="1"/>
                    <a:pt x="2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7"/>
            <p:cNvSpPr/>
            <p:nvPr/>
          </p:nvSpPr>
          <p:spPr>
            <a:xfrm>
              <a:off x="1187450" y="2849675"/>
              <a:ext cx="9475" cy="7375"/>
            </a:xfrm>
            <a:custGeom>
              <a:avLst/>
              <a:gdLst/>
              <a:ahLst/>
              <a:cxnLst/>
              <a:rect l="l" t="t" r="r" b="b"/>
              <a:pathLst>
                <a:path w="379" h="295" extrusionOk="0">
                  <a:moveTo>
                    <a:pt x="271" y="0"/>
                  </a:moveTo>
                  <a:cubicBezTo>
                    <a:pt x="167" y="0"/>
                    <a:pt x="1" y="171"/>
                    <a:pt x="90" y="259"/>
                  </a:cubicBezTo>
                  <a:lnTo>
                    <a:pt x="96" y="272"/>
                  </a:lnTo>
                  <a:cubicBezTo>
                    <a:pt x="114" y="288"/>
                    <a:pt x="134" y="294"/>
                    <a:pt x="156" y="294"/>
                  </a:cubicBezTo>
                  <a:cubicBezTo>
                    <a:pt x="256" y="294"/>
                    <a:pt x="378" y="147"/>
                    <a:pt x="342" y="64"/>
                  </a:cubicBezTo>
                  <a:cubicBezTo>
                    <a:pt x="342" y="58"/>
                    <a:pt x="342" y="51"/>
                    <a:pt x="336" y="45"/>
                  </a:cubicBezTo>
                  <a:cubicBezTo>
                    <a:pt x="323" y="13"/>
                    <a:pt x="299" y="0"/>
                    <a:pt x="2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7"/>
            <p:cNvSpPr/>
            <p:nvPr/>
          </p:nvSpPr>
          <p:spPr>
            <a:xfrm>
              <a:off x="1198825" y="2870525"/>
              <a:ext cx="7275" cy="6550"/>
            </a:xfrm>
            <a:custGeom>
              <a:avLst/>
              <a:gdLst/>
              <a:ahLst/>
              <a:cxnLst/>
              <a:rect l="l" t="t" r="r" b="b"/>
              <a:pathLst>
                <a:path w="291" h="262" extrusionOk="0">
                  <a:moveTo>
                    <a:pt x="208" y="1"/>
                  </a:moveTo>
                  <a:cubicBezTo>
                    <a:pt x="181" y="1"/>
                    <a:pt x="150" y="14"/>
                    <a:pt x="127" y="31"/>
                  </a:cubicBezTo>
                  <a:cubicBezTo>
                    <a:pt x="108" y="37"/>
                    <a:pt x="89" y="50"/>
                    <a:pt x="76" y="62"/>
                  </a:cubicBezTo>
                  <a:cubicBezTo>
                    <a:pt x="26" y="100"/>
                    <a:pt x="0" y="163"/>
                    <a:pt x="7" y="226"/>
                  </a:cubicBezTo>
                  <a:cubicBezTo>
                    <a:pt x="11" y="253"/>
                    <a:pt x="38" y="261"/>
                    <a:pt x="64" y="261"/>
                  </a:cubicBezTo>
                  <a:cubicBezTo>
                    <a:pt x="75" y="261"/>
                    <a:pt x="86" y="260"/>
                    <a:pt x="95" y="258"/>
                  </a:cubicBezTo>
                  <a:cubicBezTo>
                    <a:pt x="127" y="245"/>
                    <a:pt x="152" y="233"/>
                    <a:pt x="177" y="214"/>
                  </a:cubicBezTo>
                  <a:cubicBezTo>
                    <a:pt x="227" y="176"/>
                    <a:pt x="291" y="107"/>
                    <a:pt x="265" y="37"/>
                  </a:cubicBezTo>
                  <a:cubicBezTo>
                    <a:pt x="254" y="11"/>
                    <a:pt x="232" y="1"/>
                    <a:pt x="2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7"/>
            <p:cNvSpPr/>
            <p:nvPr/>
          </p:nvSpPr>
          <p:spPr>
            <a:xfrm>
              <a:off x="1224675" y="2861050"/>
              <a:ext cx="9175" cy="8200"/>
            </a:xfrm>
            <a:custGeom>
              <a:avLst/>
              <a:gdLst/>
              <a:ahLst/>
              <a:cxnLst/>
              <a:rect l="l" t="t" r="r" b="b"/>
              <a:pathLst>
                <a:path w="367" h="328" extrusionOk="0">
                  <a:moveTo>
                    <a:pt x="255" y="1"/>
                  </a:moveTo>
                  <a:cubicBezTo>
                    <a:pt x="241" y="1"/>
                    <a:pt x="228" y="3"/>
                    <a:pt x="215" y="6"/>
                  </a:cubicBezTo>
                  <a:cubicBezTo>
                    <a:pt x="139" y="31"/>
                    <a:pt x="70" y="88"/>
                    <a:pt x="32" y="164"/>
                  </a:cubicBezTo>
                  <a:cubicBezTo>
                    <a:pt x="13" y="214"/>
                    <a:pt x="1" y="296"/>
                    <a:pt x="64" y="322"/>
                  </a:cubicBezTo>
                  <a:cubicBezTo>
                    <a:pt x="76" y="326"/>
                    <a:pt x="88" y="328"/>
                    <a:pt x="100" y="328"/>
                  </a:cubicBezTo>
                  <a:cubicBezTo>
                    <a:pt x="158" y="328"/>
                    <a:pt x="217" y="282"/>
                    <a:pt x="259" y="246"/>
                  </a:cubicBezTo>
                  <a:lnTo>
                    <a:pt x="310" y="202"/>
                  </a:lnTo>
                  <a:cubicBezTo>
                    <a:pt x="335" y="189"/>
                    <a:pt x="367" y="151"/>
                    <a:pt x="354" y="126"/>
                  </a:cubicBezTo>
                  <a:cubicBezTo>
                    <a:pt x="348" y="101"/>
                    <a:pt x="341" y="76"/>
                    <a:pt x="335" y="50"/>
                  </a:cubicBezTo>
                  <a:cubicBezTo>
                    <a:pt x="326" y="14"/>
                    <a:pt x="291" y="1"/>
                    <a:pt x="2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7"/>
            <p:cNvSpPr/>
            <p:nvPr/>
          </p:nvSpPr>
          <p:spPr>
            <a:xfrm>
              <a:off x="1207975" y="2849400"/>
              <a:ext cx="7575" cy="6450"/>
            </a:xfrm>
            <a:custGeom>
              <a:avLst/>
              <a:gdLst/>
              <a:ahLst/>
              <a:cxnLst/>
              <a:rect l="l" t="t" r="r" b="b"/>
              <a:pathLst>
                <a:path w="303" h="258" extrusionOk="0">
                  <a:moveTo>
                    <a:pt x="211" y="0"/>
                  </a:moveTo>
                  <a:cubicBezTo>
                    <a:pt x="181" y="0"/>
                    <a:pt x="146" y="10"/>
                    <a:pt x="114" y="31"/>
                  </a:cubicBezTo>
                  <a:cubicBezTo>
                    <a:pt x="76" y="56"/>
                    <a:pt x="44" y="94"/>
                    <a:pt x="25" y="138"/>
                  </a:cubicBezTo>
                  <a:cubicBezTo>
                    <a:pt x="0" y="195"/>
                    <a:pt x="6" y="251"/>
                    <a:pt x="70" y="258"/>
                  </a:cubicBezTo>
                  <a:cubicBezTo>
                    <a:pt x="107" y="258"/>
                    <a:pt x="145" y="245"/>
                    <a:pt x="177" y="226"/>
                  </a:cubicBezTo>
                  <a:cubicBezTo>
                    <a:pt x="196" y="220"/>
                    <a:pt x="215" y="201"/>
                    <a:pt x="234" y="182"/>
                  </a:cubicBezTo>
                  <a:cubicBezTo>
                    <a:pt x="259" y="157"/>
                    <a:pt x="278" y="119"/>
                    <a:pt x="290" y="81"/>
                  </a:cubicBezTo>
                  <a:cubicBezTo>
                    <a:pt x="302" y="29"/>
                    <a:pt x="264" y="0"/>
                    <a:pt x="2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7"/>
            <p:cNvSpPr/>
            <p:nvPr/>
          </p:nvSpPr>
          <p:spPr>
            <a:xfrm>
              <a:off x="1246225" y="2854100"/>
              <a:ext cx="9375" cy="6300"/>
            </a:xfrm>
            <a:custGeom>
              <a:avLst/>
              <a:gdLst/>
              <a:ahLst/>
              <a:cxnLst/>
              <a:rect l="l" t="t" r="r" b="b"/>
              <a:pathLst>
                <a:path w="375" h="252" extrusionOk="0">
                  <a:moveTo>
                    <a:pt x="198" y="0"/>
                  </a:moveTo>
                  <a:cubicBezTo>
                    <a:pt x="123" y="7"/>
                    <a:pt x="60" y="57"/>
                    <a:pt x="28" y="127"/>
                  </a:cubicBezTo>
                  <a:cubicBezTo>
                    <a:pt x="0" y="182"/>
                    <a:pt x="16" y="251"/>
                    <a:pt x="75" y="251"/>
                  </a:cubicBezTo>
                  <a:cubicBezTo>
                    <a:pt x="84" y="251"/>
                    <a:pt x="93" y="250"/>
                    <a:pt x="104" y="246"/>
                  </a:cubicBezTo>
                  <a:lnTo>
                    <a:pt x="123" y="246"/>
                  </a:lnTo>
                  <a:cubicBezTo>
                    <a:pt x="205" y="221"/>
                    <a:pt x="375" y="7"/>
                    <a:pt x="2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7"/>
            <p:cNvSpPr/>
            <p:nvPr/>
          </p:nvSpPr>
          <p:spPr>
            <a:xfrm>
              <a:off x="1230125" y="2849525"/>
              <a:ext cx="7975" cy="6725"/>
            </a:xfrm>
            <a:custGeom>
              <a:avLst/>
              <a:gdLst/>
              <a:ahLst/>
              <a:cxnLst/>
              <a:rect l="l" t="t" r="r" b="b"/>
              <a:pathLst>
                <a:path w="319" h="269" extrusionOk="0">
                  <a:moveTo>
                    <a:pt x="249" y="1"/>
                  </a:moveTo>
                  <a:lnTo>
                    <a:pt x="268" y="26"/>
                  </a:lnTo>
                  <a:lnTo>
                    <a:pt x="268" y="32"/>
                  </a:lnTo>
                  <a:cubicBezTo>
                    <a:pt x="237" y="22"/>
                    <a:pt x="208" y="17"/>
                    <a:pt x="183" y="17"/>
                  </a:cubicBezTo>
                  <a:cubicBezTo>
                    <a:pt x="127" y="17"/>
                    <a:pt x="84" y="41"/>
                    <a:pt x="54" y="89"/>
                  </a:cubicBezTo>
                  <a:cubicBezTo>
                    <a:pt x="35" y="108"/>
                    <a:pt x="22" y="139"/>
                    <a:pt x="16" y="164"/>
                  </a:cubicBezTo>
                  <a:cubicBezTo>
                    <a:pt x="1" y="238"/>
                    <a:pt x="42" y="269"/>
                    <a:pt x="92" y="269"/>
                  </a:cubicBezTo>
                  <a:cubicBezTo>
                    <a:pt x="124" y="269"/>
                    <a:pt x="159" y="256"/>
                    <a:pt x="186" y="234"/>
                  </a:cubicBezTo>
                  <a:cubicBezTo>
                    <a:pt x="212" y="215"/>
                    <a:pt x="237" y="196"/>
                    <a:pt x="249" y="171"/>
                  </a:cubicBezTo>
                  <a:cubicBezTo>
                    <a:pt x="281" y="120"/>
                    <a:pt x="319" y="38"/>
                    <a:pt x="2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7"/>
            <p:cNvSpPr/>
            <p:nvPr/>
          </p:nvSpPr>
          <p:spPr>
            <a:xfrm>
              <a:off x="1235550" y="2865600"/>
              <a:ext cx="11700" cy="6975"/>
            </a:xfrm>
            <a:custGeom>
              <a:avLst/>
              <a:gdLst/>
              <a:ahLst/>
              <a:cxnLst/>
              <a:rect l="l" t="t" r="r" b="b"/>
              <a:pathLst>
                <a:path w="468" h="279" extrusionOk="0">
                  <a:moveTo>
                    <a:pt x="297" y="1"/>
                  </a:moveTo>
                  <a:cubicBezTo>
                    <a:pt x="178" y="1"/>
                    <a:pt x="1" y="278"/>
                    <a:pt x="165" y="278"/>
                  </a:cubicBezTo>
                  <a:cubicBezTo>
                    <a:pt x="291" y="278"/>
                    <a:pt x="468" y="1"/>
                    <a:pt x="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7"/>
            <p:cNvSpPr/>
            <p:nvPr/>
          </p:nvSpPr>
          <p:spPr>
            <a:xfrm>
              <a:off x="1277650" y="2828875"/>
              <a:ext cx="9500" cy="9000"/>
            </a:xfrm>
            <a:custGeom>
              <a:avLst/>
              <a:gdLst/>
              <a:ahLst/>
              <a:cxnLst/>
              <a:rect l="l" t="t" r="r" b="b"/>
              <a:pathLst>
                <a:path w="380" h="360" extrusionOk="0">
                  <a:moveTo>
                    <a:pt x="278" y="0"/>
                  </a:moveTo>
                  <a:cubicBezTo>
                    <a:pt x="171" y="13"/>
                    <a:pt x="77" y="82"/>
                    <a:pt x="32" y="177"/>
                  </a:cubicBezTo>
                  <a:cubicBezTo>
                    <a:pt x="1" y="246"/>
                    <a:pt x="1" y="360"/>
                    <a:pt x="102" y="360"/>
                  </a:cubicBezTo>
                  <a:cubicBezTo>
                    <a:pt x="209" y="347"/>
                    <a:pt x="304" y="278"/>
                    <a:pt x="348" y="183"/>
                  </a:cubicBezTo>
                  <a:cubicBezTo>
                    <a:pt x="379" y="114"/>
                    <a:pt x="379" y="0"/>
                    <a:pt x="2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2" name="Google Shape;862;p7"/>
          <p:cNvSpPr/>
          <p:nvPr/>
        </p:nvSpPr>
        <p:spPr>
          <a:xfrm rot="5400000">
            <a:off x="-127235" y="4420469"/>
            <a:ext cx="484450" cy="419327"/>
          </a:xfrm>
          <a:custGeom>
            <a:avLst/>
            <a:gdLst/>
            <a:ahLst/>
            <a:cxnLst/>
            <a:rect l="l" t="t" r="r" b="b"/>
            <a:pathLst>
              <a:path w="5961" h="5160" extrusionOk="0">
                <a:moveTo>
                  <a:pt x="3539" y="215"/>
                </a:moveTo>
                <a:cubicBezTo>
                  <a:pt x="3842" y="303"/>
                  <a:pt x="4996" y="2883"/>
                  <a:pt x="5721" y="4712"/>
                </a:cubicBezTo>
                <a:cubicBezTo>
                  <a:pt x="5721" y="4724"/>
                  <a:pt x="5727" y="4731"/>
                  <a:pt x="5683" y="4762"/>
                </a:cubicBezTo>
                <a:cubicBezTo>
                  <a:pt x="5489" y="4895"/>
                  <a:pt x="4965" y="4952"/>
                  <a:pt x="4313" y="4952"/>
                </a:cubicBezTo>
                <a:cubicBezTo>
                  <a:pt x="2829" y="4952"/>
                  <a:pt x="685" y="4655"/>
                  <a:pt x="291" y="4283"/>
                </a:cubicBezTo>
                <a:cubicBezTo>
                  <a:pt x="228" y="4220"/>
                  <a:pt x="247" y="4195"/>
                  <a:pt x="259" y="4176"/>
                </a:cubicBezTo>
                <a:cubicBezTo>
                  <a:pt x="1060" y="2839"/>
                  <a:pt x="3242" y="272"/>
                  <a:pt x="3539" y="215"/>
                </a:cubicBezTo>
                <a:close/>
                <a:moveTo>
                  <a:pt x="3545" y="0"/>
                </a:moveTo>
                <a:cubicBezTo>
                  <a:pt x="3091" y="7"/>
                  <a:pt x="726" y="2984"/>
                  <a:pt x="76" y="4068"/>
                </a:cubicBezTo>
                <a:cubicBezTo>
                  <a:pt x="1" y="4188"/>
                  <a:pt x="32" y="4346"/>
                  <a:pt x="146" y="4434"/>
                </a:cubicBezTo>
                <a:cubicBezTo>
                  <a:pt x="587" y="4850"/>
                  <a:pt x="2719" y="5160"/>
                  <a:pt x="4258" y="5160"/>
                </a:cubicBezTo>
                <a:cubicBezTo>
                  <a:pt x="4983" y="5160"/>
                  <a:pt x="5570" y="5096"/>
                  <a:pt x="5803" y="4939"/>
                </a:cubicBezTo>
                <a:cubicBezTo>
                  <a:pt x="5910" y="4882"/>
                  <a:pt x="5961" y="4750"/>
                  <a:pt x="5917" y="4636"/>
                </a:cubicBezTo>
                <a:cubicBezTo>
                  <a:pt x="5488" y="3551"/>
                  <a:pt x="4043" y="0"/>
                  <a:pt x="35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3" name="Google Shape;863;p7"/>
          <p:cNvGrpSpPr/>
          <p:nvPr/>
        </p:nvGrpSpPr>
        <p:grpSpPr>
          <a:xfrm>
            <a:off x="244604" y="4773224"/>
            <a:ext cx="280573" cy="265806"/>
            <a:chOff x="484075" y="3026900"/>
            <a:chExt cx="161975" cy="153450"/>
          </a:xfrm>
        </p:grpSpPr>
        <p:sp>
          <p:nvSpPr>
            <p:cNvPr id="864" name="Google Shape;864;p7"/>
            <p:cNvSpPr/>
            <p:nvPr/>
          </p:nvSpPr>
          <p:spPr>
            <a:xfrm>
              <a:off x="492450" y="3034950"/>
              <a:ext cx="144125" cy="137525"/>
            </a:xfrm>
            <a:custGeom>
              <a:avLst/>
              <a:gdLst/>
              <a:ahLst/>
              <a:cxnLst/>
              <a:rect l="l" t="t" r="r" b="b"/>
              <a:pathLst>
                <a:path w="5765" h="5501" extrusionOk="0">
                  <a:moveTo>
                    <a:pt x="2554" y="0"/>
                  </a:moveTo>
                  <a:cubicBezTo>
                    <a:pt x="2126" y="0"/>
                    <a:pt x="1703" y="108"/>
                    <a:pt x="1331" y="316"/>
                  </a:cubicBezTo>
                  <a:cubicBezTo>
                    <a:pt x="776" y="619"/>
                    <a:pt x="379" y="1167"/>
                    <a:pt x="202" y="1848"/>
                  </a:cubicBezTo>
                  <a:cubicBezTo>
                    <a:pt x="0" y="2662"/>
                    <a:pt x="126" y="3520"/>
                    <a:pt x="568" y="4232"/>
                  </a:cubicBezTo>
                  <a:cubicBezTo>
                    <a:pt x="1079" y="5052"/>
                    <a:pt x="1873" y="5500"/>
                    <a:pt x="2813" y="5500"/>
                  </a:cubicBezTo>
                  <a:cubicBezTo>
                    <a:pt x="3866" y="5500"/>
                    <a:pt x="4875" y="4907"/>
                    <a:pt x="5330" y="4024"/>
                  </a:cubicBezTo>
                  <a:cubicBezTo>
                    <a:pt x="5765" y="3179"/>
                    <a:pt x="5639" y="2208"/>
                    <a:pt x="4983" y="1293"/>
                  </a:cubicBezTo>
                  <a:cubicBezTo>
                    <a:pt x="4402" y="480"/>
                    <a:pt x="3494" y="0"/>
                    <a:pt x="25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7"/>
            <p:cNvSpPr/>
            <p:nvPr/>
          </p:nvSpPr>
          <p:spPr>
            <a:xfrm>
              <a:off x="484075" y="3026900"/>
              <a:ext cx="161975" cy="153450"/>
            </a:xfrm>
            <a:custGeom>
              <a:avLst/>
              <a:gdLst/>
              <a:ahLst/>
              <a:cxnLst/>
              <a:rect l="l" t="t" r="r" b="b"/>
              <a:pathLst>
                <a:path w="6479" h="6138" extrusionOk="0">
                  <a:moveTo>
                    <a:pt x="2889" y="631"/>
                  </a:moveTo>
                  <a:cubicBezTo>
                    <a:pt x="3703" y="631"/>
                    <a:pt x="4529" y="1054"/>
                    <a:pt x="5059" y="1798"/>
                  </a:cubicBezTo>
                  <a:cubicBezTo>
                    <a:pt x="6478" y="3779"/>
                    <a:pt x="4832" y="5500"/>
                    <a:pt x="3148" y="5500"/>
                  </a:cubicBezTo>
                  <a:cubicBezTo>
                    <a:pt x="2410" y="5500"/>
                    <a:pt x="1666" y="5172"/>
                    <a:pt x="1168" y="4384"/>
                  </a:cubicBezTo>
                  <a:cubicBezTo>
                    <a:pt x="430" y="3205"/>
                    <a:pt x="714" y="1527"/>
                    <a:pt x="1817" y="909"/>
                  </a:cubicBezTo>
                  <a:cubicBezTo>
                    <a:pt x="2145" y="732"/>
                    <a:pt x="2517" y="638"/>
                    <a:pt x="2889" y="638"/>
                  </a:cubicBezTo>
                  <a:lnTo>
                    <a:pt x="2889" y="631"/>
                  </a:lnTo>
                  <a:close/>
                  <a:moveTo>
                    <a:pt x="2889" y="1"/>
                  </a:moveTo>
                  <a:lnTo>
                    <a:pt x="2889" y="7"/>
                  </a:lnTo>
                  <a:cubicBezTo>
                    <a:pt x="2410" y="7"/>
                    <a:pt x="1931" y="121"/>
                    <a:pt x="1508" y="354"/>
                  </a:cubicBezTo>
                  <a:cubicBezTo>
                    <a:pt x="884" y="701"/>
                    <a:pt x="423" y="1319"/>
                    <a:pt x="228" y="2088"/>
                  </a:cubicBezTo>
                  <a:cubicBezTo>
                    <a:pt x="1" y="2984"/>
                    <a:pt x="152" y="3930"/>
                    <a:pt x="632" y="4718"/>
                  </a:cubicBezTo>
                  <a:cubicBezTo>
                    <a:pt x="1199" y="5620"/>
                    <a:pt x="2114" y="6137"/>
                    <a:pt x="3148" y="6137"/>
                  </a:cubicBezTo>
                  <a:cubicBezTo>
                    <a:pt x="4315" y="6137"/>
                    <a:pt x="5437" y="5475"/>
                    <a:pt x="5942" y="4491"/>
                  </a:cubicBezTo>
                  <a:cubicBezTo>
                    <a:pt x="6428" y="3545"/>
                    <a:pt x="6295" y="2435"/>
                    <a:pt x="5576" y="1432"/>
                  </a:cubicBezTo>
                  <a:cubicBezTo>
                    <a:pt x="4939" y="537"/>
                    <a:pt x="3930" y="1"/>
                    <a:pt x="28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7"/>
            <p:cNvSpPr/>
            <p:nvPr/>
          </p:nvSpPr>
          <p:spPr>
            <a:xfrm>
              <a:off x="525400" y="3102200"/>
              <a:ext cx="14850" cy="10125"/>
            </a:xfrm>
            <a:custGeom>
              <a:avLst/>
              <a:gdLst/>
              <a:ahLst/>
              <a:cxnLst/>
              <a:rect l="l" t="t" r="r" b="b"/>
              <a:pathLst>
                <a:path w="594" h="405" extrusionOk="0">
                  <a:moveTo>
                    <a:pt x="249" y="0"/>
                  </a:moveTo>
                  <a:cubicBezTo>
                    <a:pt x="233" y="0"/>
                    <a:pt x="218" y="1"/>
                    <a:pt x="202" y="4"/>
                  </a:cubicBezTo>
                  <a:cubicBezTo>
                    <a:pt x="114" y="22"/>
                    <a:pt x="0" y="111"/>
                    <a:pt x="70" y="237"/>
                  </a:cubicBezTo>
                  <a:cubicBezTo>
                    <a:pt x="125" y="343"/>
                    <a:pt x="235" y="404"/>
                    <a:pt x="355" y="404"/>
                  </a:cubicBezTo>
                  <a:cubicBezTo>
                    <a:pt x="371" y="404"/>
                    <a:pt x="388" y="403"/>
                    <a:pt x="404" y="401"/>
                  </a:cubicBezTo>
                  <a:cubicBezTo>
                    <a:pt x="517" y="395"/>
                    <a:pt x="593" y="275"/>
                    <a:pt x="536" y="167"/>
                  </a:cubicBezTo>
                  <a:cubicBezTo>
                    <a:pt x="475" y="62"/>
                    <a:pt x="365" y="0"/>
                    <a:pt x="2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7"/>
            <p:cNvSpPr/>
            <p:nvPr/>
          </p:nvSpPr>
          <p:spPr>
            <a:xfrm>
              <a:off x="527125" y="3082050"/>
              <a:ext cx="10600" cy="7375"/>
            </a:xfrm>
            <a:custGeom>
              <a:avLst/>
              <a:gdLst/>
              <a:ahLst/>
              <a:cxnLst/>
              <a:rect l="l" t="t" r="r" b="b"/>
              <a:pathLst>
                <a:path w="424" h="295" extrusionOk="0">
                  <a:moveTo>
                    <a:pt x="173" y="0"/>
                  </a:moveTo>
                  <a:cubicBezTo>
                    <a:pt x="162" y="0"/>
                    <a:pt x="151" y="1"/>
                    <a:pt x="139" y="2"/>
                  </a:cubicBezTo>
                  <a:cubicBezTo>
                    <a:pt x="57" y="9"/>
                    <a:pt x="1" y="97"/>
                    <a:pt x="45" y="173"/>
                  </a:cubicBezTo>
                  <a:cubicBezTo>
                    <a:pt x="84" y="251"/>
                    <a:pt x="168" y="294"/>
                    <a:pt x="252" y="294"/>
                  </a:cubicBezTo>
                  <a:cubicBezTo>
                    <a:pt x="263" y="294"/>
                    <a:pt x="274" y="294"/>
                    <a:pt x="284" y="292"/>
                  </a:cubicBezTo>
                  <a:cubicBezTo>
                    <a:pt x="373" y="286"/>
                    <a:pt x="423" y="198"/>
                    <a:pt x="385" y="122"/>
                  </a:cubicBezTo>
                  <a:cubicBezTo>
                    <a:pt x="341" y="44"/>
                    <a:pt x="261" y="0"/>
                    <a:pt x="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7"/>
            <p:cNvSpPr/>
            <p:nvPr/>
          </p:nvSpPr>
          <p:spPr>
            <a:xfrm>
              <a:off x="541950" y="3079500"/>
              <a:ext cx="9025" cy="7225"/>
            </a:xfrm>
            <a:custGeom>
              <a:avLst/>
              <a:gdLst/>
              <a:ahLst/>
              <a:cxnLst/>
              <a:rect l="l" t="t" r="r" b="b"/>
              <a:pathLst>
                <a:path w="361" h="289" extrusionOk="0">
                  <a:moveTo>
                    <a:pt x="96" y="0"/>
                  </a:moveTo>
                  <a:cubicBezTo>
                    <a:pt x="46" y="0"/>
                    <a:pt x="1" y="18"/>
                    <a:pt x="1" y="73"/>
                  </a:cubicBezTo>
                  <a:lnTo>
                    <a:pt x="1" y="111"/>
                  </a:lnTo>
                  <a:cubicBezTo>
                    <a:pt x="1" y="236"/>
                    <a:pt x="119" y="289"/>
                    <a:pt x="206" y="289"/>
                  </a:cubicBezTo>
                  <a:cubicBezTo>
                    <a:pt x="216" y="289"/>
                    <a:pt x="225" y="288"/>
                    <a:pt x="234" y="287"/>
                  </a:cubicBezTo>
                  <a:cubicBezTo>
                    <a:pt x="354" y="268"/>
                    <a:pt x="360" y="155"/>
                    <a:pt x="272" y="73"/>
                  </a:cubicBezTo>
                  <a:lnTo>
                    <a:pt x="234" y="41"/>
                  </a:lnTo>
                  <a:cubicBezTo>
                    <a:pt x="214" y="21"/>
                    <a:pt x="152" y="0"/>
                    <a:pt x="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7"/>
            <p:cNvSpPr/>
            <p:nvPr/>
          </p:nvSpPr>
          <p:spPr>
            <a:xfrm>
              <a:off x="546375" y="3097850"/>
              <a:ext cx="5375" cy="4175"/>
            </a:xfrm>
            <a:custGeom>
              <a:avLst/>
              <a:gdLst/>
              <a:ahLst/>
              <a:cxnLst/>
              <a:rect l="l" t="t" r="r" b="b"/>
              <a:pathLst>
                <a:path w="215" h="167" extrusionOk="0">
                  <a:moveTo>
                    <a:pt x="58" y="1"/>
                  </a:moveTo>
                  <a:cubicBezTo>
                    <a:pt x="43" y="1"/>
                    <a:pt x="29" y="7"/>
                    <a:pt x="19" y="26"/>
                  </a:cubicBezTo>
                  <a:cubicBezTo>
                    <a:pt x="13" y="26"/>
                    <a:pt x="13" y="26"/>
                    <a:pt x="13" y="32"/>
                  </a:cubicBezTo>
                  <a:cubicBezTo>
                    <a:pt x="0" y="45"/>
                    <a:pt x="0" y="64"/>
                    <a:pt x="13" y="83"/>
                  </a:cubicBezTo>
                  <a:cubicBezTo>
                    <a:pt x="13" y="89"/>
                    <a:pt x="19" y="102"/>
                    <a:pt x="19" y="108"/>
                  </a:cubicBezTo>
                  <a:cubicBezTo>
                    <a:pt x="32" y="148"/>
                    <a:pt x="75" y="167"/>
                    <a:pt x="114" y="167"/>
                  </a:cubicBezTo>
                  <a:cubicBezTo>
                    <a:pt x="167" y="167"/>
                    <a:pt x="214" y="132"/>
                    <a:pt x="170" y="70"/>
                  </a:cubicBezTo>
                  <a:cubicBezTo>
                    <a:pt x="158" y="45"/>
                    <a:pt x="133" y="20"/>
                    <a:pt x="101" y="14"/>
                  </a:cubicBezTo>
                  <a:cubicBezTo>
                    <a:pt x="88" y="7"/>
                    <a:pt x="73" y="1"/>
                    <a:pt x="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7"/>
            <p:cNvSpPr/>
            <p:nvPr/>
          </p:nvSpPr>
          <p:spPr>
            <a:xfrm>
              <a:off x="584525" y="3105800"/>
              <a:ext cx="12625" cy="8900"/>
            </a:xfrm>
            <a:custGeom>
              <a:avLst/>
              <a:gdLst/>
              <a:ahLst/>
              <a:cxnLst/>
              <a:rect l="l" t="t" r="r" b="b"/>
              <a:pathLst>
                <a:path w="505" h="356" extrusionOk="0">
                  <a:moveTo>
                    <a:pt x="208" y="1"/>
                  </a:moveTo>
                  <a:cubicBezTo>
                    <a:pt x="194" y="1"/>
                    <a:pt x="179" y="2"/>
                    <a:pt x="164" y="5"/>
                  </a:cubicBezTo>
                  <a:cubicBezTo>
                    <a:pt x="63" y="11"/>
                    <a:pt x="0" y="118"/>
                    <a:pt x="38" y="206"/>
                  </a:cubicBezTo>
                  <a:cubicBezTo>
                    <a:pt x="93" y="300"/>
                    <a:pt x="191" y="355"/>
                    <a:pt x="295" y="355"/>
                  </a:cubicBezTo>
                  <a:cubicBezTo>
                    <a:pt x="310" y="355"/>
                    <a:pt x="326" y="354"/>
                    <a:pt x="341" y="351"/>
                  </a:cubicBezTo>
                  <a:cubicBezTo>
                    <a:pt x="442" y="345"/>
                    <a:pt x="505" y="238"/>
                    <a:pt x="461" y="143"/>
                  </a:cubicBezTo>
                  <a:cubicBezTo>
                    <a:pt x="406" y="55"/>
                    <a:pt x="308" y="1"/>
                    <a:pt x="2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089"/>
        <p:cNvGrpSpPr/>
        <p:nvPr/>
      </p:nvGrpSpPr>
      <p:grpSpPr>
        <a:xfrm>
          <a:off x="0" y="0"/>
          <a:ext cx="0" cy="0"/>
          <a:chOff x="0" y="0"/>
          <a:chExt cx="0" cy="0"/>
        </a:xfrm>
      </p:grpSpPr>
      <p:sp>
        <p:nvSpPr>
          <p:cNvPr id="1090" name="Google Shape;1090;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091" name="Google Shape;1091;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092" name="Google Shape;1092;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2328"/>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329"/>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Hammersmith One"/>
              <a:buNone/>
              <a:defRPr sz="2800">
                <a:solidFill>
                  <a:schemeClr val="dk1"/>
                </a:solidFill>
                <a:latin typeface="Hammersmith One"/>
                <a:ea typeface="Hammersmith One"/>
                <a:cs typeface="Hammersmith One"/>
                <a:sym typeface="Hammersmith One"/>
              </a:defRPr>
            </a:lvl1pPr>
            <a:lvl2pPr lvl="1">
              <a:spcBef>
                <a:spcPts val="0"/>
              </a:spcBef>
              <a:spcAft>
                <a:spcPts val="0"/>
              </a:spcAft>
              <a:buClr>
                <a:schemeClr val="dk1"/>
              </a:buClr>
              <a:buSzPts val="2800"/>
              <a:buFont typeface="Hammersmith One"/>
              <a:buNone/>
              <a:defRPr sz="2800">
                <a:solidFill>
                  <a:schemeClr val="dk1"/>
                </a:solidFill>
                <a:latin typeface="Hammersmith One"/>
                <a:ea typeface="Hammersmith One"/>
                <a:cs typeface="Hammersmith One"/>
                <a:sym typeface="Hammersmith One"/>
              </a:defRPr>
            </a:lvl2pPr>
            <a:lvl3pPr lvl="2">
              <a:spcBef>
                <a:spcPts val="0"/>
              </a:spcBef>
              <a:spcAft>
                <a:spcPts val="0"/>
              </a:spcAft>
              <a:buClr>
                <a:schemeClr val="dk1"/>
              </a:buClr>
              <a:buSzPts val="2800"/>
              <a:buFont typeface="Hammersmith One"/>
              <a:buNone/>
              <a:defRPr sz="2800">
                <a:solidFill>
                  <a:schemeClr val="dk1"/>
                </a:solidFill>
                <a:latin typeface="Hammersmith One"/>
                <a:ea typeface="Hammersmith One"/>
                <a:cs typeface="Hammersmith One"/>
                <a:sym typeface="Hammersmith One"/>
              </a:defRPr>
            </a:lvl3pPr>
            <a:lvl4pPr lvl="3">
              <a:spcBef>
                <a:spcPts val="0"/>
              </a:spcBef>
              <a:spcAft>
                <a:spcPts val="0"/>
              </a:spcAft>
              <a:buClr>
                <a:schemeClr val="dk1"/>
              </a:buClr>
              <a:buSzPts val="2800"/>
              <a:buFont typeface="Hammersmith One"/>
              <a:buNone/>
              <a:defRPr sz="2800">
                <a:solidFill>
                  <a:schemeClr val="dk1"/>
                </a:solidFill>
                <a:latin typeface="Hammersmith One"/>
                <a:ea typeface="Hammersmith One"/>
                <a:cs typeface="Hammersmith One"/>
                <a:sym typeface="Hammersmith One"/>
              </a:defRPr>
            </a:lvl4pPr>
            <a:lvl5pPr lvl="4">
              <a:spcBef>
                <a:spcPts val="0"/>
              </a:spcBef>
              <a:spcAft>
                <a:spcPts val="0"/>
              </a:spcAft>
              <a:buClr>
                <a:schemeClr val="dk1"/>
              </a:buClr>
              <a:buSzPts val="2800"/>
              <a:buFont typeface="Hammersmith One"/>
              <a:buNone/>
              <a:defRPr sz="2800">
                <a:solidFill>
                  <a:schemeClr val="dk1"/>
                </a:solidFill>
                <a:latin typeface="Hammersmith One"/>
                <a:ea typeface="Hammersmith One"/>
                <a:cs typeface="Hammersmith One"/>
                <a:sym typeface="Hammersmith One"/>
              </a:defRPr>
            </a:lvl5pPr>
            <a:lvl6pPr lvl="5">
              <a:spcBef>
                <a:spcPts val="0"/>
              </a:spcBef>
              <a:spcAft>
                <a:spcPts val="0"/>
              </a:spcAft>
              <a:buClr>
                <a:schemeClr val="dk1"/>
              </a:buClr>
              <a:buSzPts val="2800"/>
              <a:buFont typeface="Hammersmith One"/>
              <a:buNone/>
              <a:defRPr sz="2800">
                <a:solidFill>
                  <a:schemeClr val="dk1"/>
                </a:solidFill>
                <a:latin typeface="Hammersmith One"/>
                <a:ea typeface="Hammersmith One"/>
                <a:cs typeface="Hammersmith One"/>
                <a:sym typeface="Hammersmith One"/>
              </a:defRPr>
            </a:lvl6pPr>
            <a:lvl7pPr lvl="6">
              <a:spcBef>
                <a:spcPts val="0"/>
              </a:spcBef>
              <a:spcAft>
                <a:spcPts val="0"/>
              </a:spcAft>
              <a:buClr>
                <a:schemeClr val="dk1"/>
              </a:buClr>
              <a:buSzPts val="2800"/>
              <a:buFont typeface="Hammersmith One"/>
              <a:buNone/>
              <a:defRPr sz="2800">
                <a:solidFill>
                  <a:schemeClr val="dk1"/>
                </a:solidFill>
                <a:latin typeface="Hammersmith One"/>
                <a:ea typeface="Hammersmith One"/>
                <a:cs typeface="Hammersmith One"/>
                <a:sym typeface="Hammersmith One"/>
              </a:defRPr>
            </a:lvl7pPr>
            <a:lvl8pPr lvl="7">
              <a:spcBef>
                <a:spcPts val="0"/>
              </a:spcBef>
              <a:spcAft>
                <a:spcPts val="0"/>
              </a:spcAft>
              <a:buClr>
                <a:schemeClr val="dk1"/>
              </a:buClr>
              <a:buSzPts val="2800"/>
              <a:buFont typeface="Hammersmith One"/>
              <a:buNone/>
              <a:defRPr sz="2800">
                <a:solidFill>
                  <a:schemeClr val="dk1"/>
                </a:solidFill>
                <a:latin typeface="Hammersmith One"/>
                <a:ea typeface="Hammersmith One"/>
                <a:cs typeface="Hammersmith One"/>
                <a:sym typeface="Hammersmith One"/>
              </a:defRPr>
            </a:lvl8pPr>
            <a:lvl9pPr lvl="8">
              <a:spcBef>
                <a:spcPts val="0"/>
              </a:spcBef>
              <a:spcAft>
                <a:spcPts val="0"/>
              </a:spcAft>
              <a:buClr>
                <a:schemeClr val="dk1"/>
              </a:buClr>
              <a:buSzPts val="2800"/>
              <a:buFont typeface="Hammersmith One"/>
              <a:buNone/>
              <a:defRPr sz="2800">
                <a:solidFill>
                  <a:schemeClr val="dk1"/>
                </a:solidFill>
                <a:latin typeface="Hammersmith One"/>
                <a:ea typeface="Hammersmith One"/>
                <a:cs typeface="Hammersmith One"/>
                <a:sym typeface="Hammersmith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Oxygen"/>
              <a:buChar char="●"/>
              <a:defRPr sz="1800">
                <a:solidFill>
                  <a:schemeClr val="dk2"/>
                </a:solidFill>
                <a:latin typeface="Oxygen"/>
                <a:ea typeface="Oxygen"/>
                <a:cs typeface="Oxygen"/>
                <a:sym typeface="Oxygen"/>
              </a:defRPr>
            </a:lvl1pPr>
            <a:lvl2pPr marL="914400" lvl="1" indent="-317500">
              <a:lnSpc>
                <a:spcPct val="115000"/>
              </a:lnSpc>
              <a:spcBef>
                <a:spcPts val="1600"/>
              </a:spcBef>
              <a:spcAft>
                <a:spcPts val="0"/>
              </a:spcAft>
              <a:buClr>
                <a:schemeClr val="dk2"/>
              </a:buClr>
              <a:buSzPts val="1400"/>
              <a:buFont typeface="Oxygen"/>
              <a:buChar char="○"/>
              <a:defRPr>
                <a:solidFill>
                  <a:schemeClr val="dk2"/>
                </a:solidFill>
                <a:latin typeface="Oxygen"/>
                <a:ea typeface="Oxygen"/>
                <a:cs typeface="Oxygen"/>
                <a:sym typeface="Oxygen"/>
              </a:defRPr>
            </a:lvl2pPr>
            <a:lvl3pPr marL="1371600" lvl="2" indent="-317500">
              <a:lnSpc>
                <a:spcPct val="115000"/>
              </a:lnSpc>
              <a:spcBef>
                <a:spcPts val="1600"/>
              </a:spcBef>
              <a:spcAft>
                <a:spcPts val="0"/>
              </a:spcAft>
              <a:buClr>
                <a:schemeClr val="dk2"/>
              </a:buClr>
              <a:buSzPts val="1400"/>
              <a:buFont typeface="Oxygen"/>
              <a:buChar char="■"/>
              <a:defRPr>
                <a:solidFill>
                  <a:schemeClr val="dk2"/>
                </a:solidFill>
                <a:latin typeface="Oxygen"/>
                <a:ea typeface="Oxygen"/>
                <a:cs typeface="Oxygen"/>
                <a:sym typeface="Oxygen"/>
              </a:defRPr>
            </a:lvl3pPr>
            <a:lvl4pPr marL="1828800" lvl="3" indent="-317500">
              <a:lnSpc>
                <a:spcPct val="115000"/>
              </a:lnSpc>
              <a:spcBef>
                <a:spcPts val="1600"/>
              </a:spcBef>
              <a:spcAft>
                <a:spcPts val="0"/>
              </a:spcAft>
              <a:buClr>
                <a:schemeClr val="dk2"/>
              </a:buClr>
              <a:buSzPts val="1400"/>
              <a:buFont typeface="Oxygen"/>
              <a:buChar char="●"/>
              <a:defRPr>
                <a:solidFill>
                  <a:schemeClr val="dk2"/>
                </a:solidFill>
                <a:latin typeface="Oxygen"/>
                <a:ea typeface="Oxygen"/>
                <a:cs typeface="Oxygen"/>
                <a:sym typeface="Oxygen"/>
              </a:defRPr>
            </a:lvl4pPr>
            <a:lvl5pPr marL="2286000" lvl="4" indent="-317500">
              <a:lnSpc>
                <a:spcPct val="115000"/>
              </a:lnSpc>
              <a:spcBef>
                <a:spcPts val="1600"/>
              </a:spcBef>
              <a:spcAft>
                <a:spcPts val="0"/>
              </a:spcAft>
              <a:buClr>
                <a:schemeClr val="dk2"/>
              </a:buClr>
              <a:buSzPts val="1400"/>
              <a:buFont typeface="Oxygen"/>
              <a:buChar char="○"/>
              <a:defRPr>
                <a:solidFill>
                  <a:schemeClr val="dk2"/>
                </a:solidFill>
                <a:latin typeface="Oxygen"/>
                <a:ea typeface="Oxygen"/>
                <a:cs typeface="Oxygen"/>
                <a:sym typeface="Oxygen"/>
              </a:defRPr>
            </a:lvl5pPr>
            <a:lvl6pPr marL="2743200" lvl="5" indent="-317500">
              <a:lnSpc>
                <a:spcPct val="115000"/>
              </a:lnSpc>
              <a:spcBef>
                <a:spcPts val="1600"/>
              </a:spcBef>
              <a:spcAft>
                <a:spcPts val="0"/>
              </a:spcAft>
              <a:buClr>
                <a:schemeClr val="dk2"/>
              </a:buClr>
              <a:buSzPts val="1400"/>
              <a:buFont typeface="Oxygen"/>
              <a:buChar char="■"/>
              <a:defRPr>
                <a:solidFill>
                  <a:schemeClr val="dk2"/>
                </a:solidFill>
                <a:latin typeface="Oxygen"/>
                <a:ea typeface="Oxygen"/>
                <a:cs typeface="Oxygen"/>
                <a:sym typeface="Oxygen"/>
              </a:defRPr>
            </a:lvl6pPr>
            <a:lvl7pPr marL="3200400" lvl="6" indent="-317500">
              <a:lnSpc>
                <a:spcPct val="115000"/>
              </a:lnSpc>
              <a:spcBef>
                <a:spcPts val="1600"/>
              </a:spcBef>
              <a:spcAft>
                <a:spcPts val="0"/>
              </a:spcAft>
              <a:buClr>
                <a:schemeClr val="dk2"/>
              </a:buClr>
              <a:buSzPts val="1400"/>
              <a:buFont typeface="Oxygen"/>
              <a:buChar char="●"/>
              <a:defRPr>
                <a:solidFill>
                  <a:schemeClr val="dk2"/>
                </a:solidFill>
                <a:latin typeface="Oxygen"/>
                <a:ea typeface="Oxygen"/>
                <a:cs typeface="Oxygen"/>
                <a:sym typeface="Oxygen"/>
              </a:defRPr>
            </a:lvl7pPr>
            <a:lvl8pPr marL="3657600" lvl="7" indent="-317500">
              <a:lnSpc>
                <a:spcPct val="115000"/>
              </a:lnSpc>
              <a:spcBef>
                <a:spcPts val="1600"/>
              </a:spcBef>
              <a:spcAft>
                <a:spcPts val="0"/>
              </a:spcAft>
              <a:buClr>
                <a:schemeClr val="dk2"/>
              </a:buClr>
              <a:buSzPts val="1400"/>
              <a:buFont typeface="Oxygen"/>
              <a:buChar char="○"/>
              <a:defRPr>
                <a:solidFill>
                  <a:schemeClr val="dk2"/>
                </a:solidFill>
                <a:latin typeface="Oxygen"/>
                <a:ea typeface="Oxygen"/>
                <a:cs typeface="Oxygen"/>
                <a:sym typeface="Oxygen"/>
              </a:defRPr>
            </a:lvl8pPr>
            <a:lvl9pPr marL="4114800" lvl="8" indent="-317500">
              <a:lnSpc>
                <a:spcPct val="115000"/>
              </a:lnSpc>
              <a:spcBef>
                <a:spcPts val="1600"/>
              </a:spcBef>
              <a:spcAft>
                <a:spcPts val="1600"/>
              </a:spcAft>
              <a:buClr>
                <a:schemeClr val="dk2"/>
              </a:buClr>
              <a:buSzPts val="1400"/>
              <a:buFont typeface="Oxygen"/>
              <a:buChar char="■"/>
              <a:defRPr>
                <a:solidFill>
                  <a:schemeClr val="dk2"/>
                </a:solidFill>
                <a:latin typeface="Oxygen"/>
                <a:ea typeface="Oxygen"/>
                <a:cs typeface="Oxygen"/>
                <a:sym typeface="Oxygen"/>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3" r:id="rId3"/>
    <p:sldLayoutId id="2147483655" r:id="rId4"/>
    <p:sldLayoutId id="2147483670" r:id="rId5"/>
    <p:sldLayoutId id="2147483671"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3.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3.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3.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37"/>
        <p:cNvGrpSpPr/>
        <p:nvPr/>
      </p:nvGrpSpPr>
      <p:grpSpPr>
        <a:xfrm>
          <a:off x="0" y="0"/>
          <a:ext cx="0" cy="0"/>
          <a:chOff x="0" y="0"/>
          <a:chExt cx="0" cy="0"/>
        </a:xfrm>
      </p:grpSpPr>
      <p:sp>
        <p:nvSpPr>
          <p:cNvPr id="2338" name="Google Shape;2338;p28"/>
          <p:cNvSpPr txBox="1">
            <a:spLocks noGrp="1"/>
          </p:cNvSpPr>
          <p:nvPr>
            <p:ph type="subTitle" idx="1"/>
          </p:nvPr>
        </p:nvSpPr>
        <p:spPr>
          <a:xfrm>
            <a:off x="4225637" y="3928862"/>
            <a:ext cx="3934690" cy="792600"/>
          </a:xfrm>
          <a:prstGeom prst="rect">
            <a:avLst/>
          </a:prstGeom>
        </p:spPr>
        <p:txBody>
          <a:bodyPr spcFirstLastPara="1" wrap="square" lIns="91425" tIns="91425" rIns="91425" bIns="91425" anchor="t" anchorCtr="0">
            <a:noAutofit/>
          </a:bodyPr>
          <a:lstStyle/>
          <a:p>
            <a:pPr marL="0" indent="0" algn="l"/>
            <a:r>
              <a:rPr lang="hr-HR" dirty="0">
                <a:solidFill>
                  <a:schemeClr val="tx1"/>
                </a:solidFill>
                <a:latin typeface="Times New Roman" panose="02020603050405020304" pitchFamily="18" charset="0"/>
                <a:cs typeface="Times New Roman" panose="02020603050405020304" pitchFamily="18" charset="0"/>
              </a:rPr>
              <a:t>Pripremila: </a:t>
            </a:r>
          </a:p>
          <a:p>
            <a:pPr marL="0" indent="0" algn="l"/>
            <a:r>
              <a:rPr lang="hr-HR" dirty="0">
                <a:solidFill>
                  <a:schemeClr val="tx1"/>
                </a:solidFill>
                <a:latin typeface="Times New Roman" panose="02020603050405020304" pitchFamily="18" charset="0"/>
                <a:cs typeface="Times New Roman" panose="02020603050405020304" pitchFamily="18" charset="0"/>
              </a:rPr>
              <a:t>Valentina </a:t>
            </a:r>
            <a:r>
              <a:rPr lang="hr-HR" dirty="0" err="1">
                <a:solidFill>
                  <a:schemeClr val="tx1"/>
                </a:solidFill>
                <a:latin typeface="Times New Roman" panose="02020603050405020304" pitchFamily="18" charset="0"/>
                <a:cs typeface="Times New Roman" panose="02020603050405020304" pitchFamily="18" charset="0"/>
              </a:rPr>
              <a:t>Galic</a:t>
            </a:r>
            <a:r>
              <a:rPr lang="hr-HR" dirty="0">
                <a:solidFill>
                  <a:schemeClr val="tx1"/>
                </a:solidFill>
                <a:latin typeface="Times New Roman" panose="02020603050405020304" pitchFamily="18" charset="0"/>
                <a:cs typeface="Times New Roman" panose="02020603050405020304" pitchFamily="18" charset="0"/>
              </a:rPr>
              <a:t>, mag. </a:t>
            </a:r>
            <a:r>
              <a:rPr lang="hr-HR" dirty="0" err="1">
                <a:solidFill>
                  <a:schemeClr val="tx1"/>
                </a:solidFill>
                <a:latin typeface="Times New Roman" panose="02020603050405020304" pitchFamily="18" charset="0"/>
                <a:cs typeface="Times New Roman" panose="02020603050405020304" pitchFamily="18" charset="0"/>
              </a:rPr>
              <a:t>rehab</a:t>
            </a:r>
            <a:r>
              <a:rPr lang="hr-HR" dirty="0">
                <a:solidFill>
                  <a:schemeClr val="tx1"/>
                </a:solidFill>
                <a:latin typeface="Times New Roman" panose="02020603050405020304" pitchFamily="18" charset="0"/>
                <a:cs typeface="Times New Roman" panose="02020603050405020304" pitchFamily="18" charset="0"/>
              </a:rPr>
              <a:t>. </a:t>
            </a:r>
            <a:r>
              <a:rPr lang="hr-HR" dirty="0" err="1">
                <a:solidFill>
                  <a:schemeClr val="tx1"/>
                </a:solidFill>
                <a:latin typeface="Times New Roman" panose="02020603050405020304" pitchFamily="18" charset="0"/>
                <a:cs typeface="Times New Roman" panose="02020603050405020304" pitchFamily="18" charset="0"/>
              </a:rPr>
              <a:t>educ</a:t>
            </a:r>
            <a:r>
              <a:rPr lang="hr-HR" dirty="0">
                <a:solidFill>
                  <a:schemeClr val="tx1"/>
                </a:solidFill>
                <a:latin typeface="Times New Roman" panose="02020603050405020304" pitchFamily="18" charset="0"/>
                <a:cs typeface="Times New Roman" panose="02020603050405020304" pitchFamily="18" charset="0"/>
              </a:rPr>
              <a:t>.</a:t>
            </a:r>
          </a:p>
          <a:p>
            <a:pPr marL="0" lvl="0" indent="0" algn="ctr" rtl="0">
              <a:spcBef>
                <a:spcPts val="0"/>
              </a:spcBef>
              <a:spcAft>
                <a:spcPts val="0"/>
              </a:spcAft>
              <a:buNone/>
            </a:pPr>
            <a:endParaRPr dirty="0"/>
          </a:p>
        </p:txBody>
      </p:sp>
      <p:sp>
        <p:nvSpPr>
          <p:cNvPr id="2339" name="Google Shape;2339;p28"/>
          <p:cNvSpPr txBox="1">
            <a:spLocks noGrp="1"/>
          </p:cNvSpPr>
          <p:nvPr>
            <p:ph type="ctrTitle"/>
          </p:nvPr>
        </p:nvSpPr>
        <p:spPr>
          <a:xfrm>
            <a:off x="1096204" y="852054"/>
            <a:ext cx="6674400" cy="2512469"/>
          </a:xfrm>
          <a:prstGeom prst="rect">
            <a:avLst/>
          </a:prstGeom>
        </p:spPr>
        <p:txBody>
          <a:bodyPr spcFirstLastPara="1" wrap="square" lIns="91425" tIns="91425" rIns="91425" bIns="91425" anchor="b" anchorCtr="0">
            <a:noAutofit/>
          </a:bodyPr>
          <a:lstStyle/>
          <a:p>
            <a:pPr lvl="0"/>
            <a:r>
              <a:rPr lang="hr-HR" sz="4000" b="1" dirty="0">
                <a:latin typeface="Times New Roman" pitchFamily="18"/>
                <a:cs typeface="Times New Roman" pitchFamily="18"/>
              </a:rPr>
              <a:t>Kako pomoći djetetu da bude organiziranije, koncentriranije i uspješnije kod sjedilačkih aktivnosti</a:t>
            </a:r>
            <a:endParaRPr sz="4000"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9328B45-BC4E-4A89-B8E4-6733F557325A}"/>
              </a:ext>
            </a:extLst>
          </p:cNvPr>
          <p:cNvSpPr>
            <a:spLocks noGrp="1"/>
          </p:cNvSpPr>
          <p:nvPr>
            <p:ph type="title"/>
          </p:nvPr>
        </p:nvSpPr>
        <p:spPr/>
        <p:txBody>
          <a:bodyPr/>
          <a:lstStyle/>
          <a:p>
            <a:pPr algn="ctr"/>
            <a:r>
              <a:rPr lang="hr-HR" sz="3200" b="1" dirty="0">
                <a:latin typeface="Times New Roman" panose="02020603050405020304" pitchFamily="18" charset="0"/>
                <a:cs typeface="Times New Roman" panose="02020603050405020304" pitchFamily="18" charset="0"/>
              </a:rPr>
              <a:t>2. DODATNA POMAGALA</a:t>
            </a:r>
          </a:p>
        </p:txBody>
      </p:sp>
      <p:sp>
        <p:nvSpPr>
          <p:cNvPr id="3" name="Rezervirano mjesto teksta 2">
            <a:extLst>
              <a:ext uri="{FF2B5EF4-FFF2-40B4-BE49-F238E27FC236}">
                <a16:creationId xmlns:a16="http://schemas.microsoft.com/office/drawing/2014/main" id="{804EED22-A8C9-4F3A-853F-49930BD3E6D7}"/>
              </a:ext>
            </a:extLst>
          </p:cNvPr>
          <p:cNvSpPr>
            <a:spLocks noGrp="1"/>
          </p:cNvSpPr>
          <p:nvPr>
            <p:ph type="body" idx="1"/>
          </p:nvPr>
        </p:nvSpPr>
        <p:spPr>
          <a:xfrm>
            <a:off x="747000" y="1193616"/>
            <a:ext cx="7650000" cy="3824905"/>
          </a:xfrm>
        </p:spPr>
        <p:txBody>
          <a:bodyPr/>
          <a:lstStyle/>
          <a:p>
            <a:pPr marL="444500" indent="-285750">
              <a:buFont typeface="Wingdings" panose="05000000000000000000" pitchFamily="2" charset="2"/>
              <a:buChar char="q"/>
            </a:pPr>
            <a:r>
              <a:rPr lang="hr-HR" sz="1800" dirty="0" err="1">
                <a:latin typeface="Times New Roman" panose="02020603050405020304" pitchFamily="18" charset="0"/>
                <a:cs typeface="Times New Roman" panose="02020603050405020304" pitchFamily="18" charset="0"/>
              </a:rPr>
              <a:t>antistresne</a:t>
            </a:r>
            <a:r>
              <a:rPr lang="hr-HR" sz="1800" dirty="0">
                <a:latin typeface="Times New Roman" panose="02020603050405020304" pitchFamily="18" charset="0"/>
                <a:cs typeface="Times New Roman" panose="02020603050405020304" pitchFamily="18" charset="0"/>
              </a:rPr>
              <a:t> loptice (dati djetetu da ga koristi tokom zadatka - npr. kod slušanja priča, opisivanja slika, slušanja glazbe, ili prije zadataka koji zahtijevaju upotrebu pribora za pisanje)</a:t>
            </a:r>
          </a:p>
          <a:p>
            <a:pPr marL="158750" indent="0">
              <a:buNone/>
            </a:pPr>
            <a:endParaRPr lang="hr-HR" dirty="0"/>
          </a:p>
          <a:p>
            <a:pPr marL="444500" indent="-285750">
              <a:buFont typeface="Wingdings" panose="05000000000000000000" pitchFamily="2" charset="2"/>
              <a:buChar char="q"/>
            </a:pPr>
            <a:endParaRPr lang="hr-HR" dirty="0"/>
          </a:p>
          <a:p>
            <a:pPr marL="444500" indent="-285750">
              <a:buFont typeface="Wingdings" panose="05000000000000000000" pitchFamily="2" charset="2"/>
              <a:buChar char="q"/>
            </a:pPr>
            <a:endParaRPr lang="hr-HR" dirty="0"/>
          </a:p>
          <a:p>
            <a:pPr marL="444500" indent="-285750">
              <a:buFont typeface="Wingdings" panose="05000000000000000000" pitchFamily="2" charset="2"/>
              <a:buChar char="q"/>
            </a:pPr>
            <a:endParaRPr lang="hr-HR" dirty="0"/>
          </a:p>
          <a:p>
            <a:pPr marL="444500" indent="-285750">
              <a:buFont typeface="Wingdings" panose="05000000000000000000" pitchFamily="2" charset="2"/>
              <a:buChar char="q"/>
            </a:pPr>
            <a:endParaRPr lang="hr-HR" dirty="0"/>
          </a:p>
          <a:p>
            <a:pPr marL="444500" indent="-285750">
              <a:buFont typeface="Wingdings" panose="05000000000000000000" pitchFamily="2" charset="2"/>
              <a:buChar char="q"/>
            </a:pPr>
            <a:endParaRPr lang="hr-HR" dirty="0"/>
          </a:p>
          <a:p>
            <a:pPr marL="444500" indent="-285750">
              <a:buFont typeface="Wingdings" panose="05000000000000000000" pitchFamily="2" charset="2"/>
              <a:buChar char="q"/>
            </a:pPr>
            <a:endParaRPr lang="hr-HR" dirty="0"/>
          </a:p>
          <a:p>
            <a:pPr marL="158750" indent="0">
              <a:buNone/>
            </a:pPr>
            <a:endParaRPr lang="hr-HR" dirty="0"/>
          </a:p>
          <a:p>
            <a:pPr marL="158750" indent="0">
              <a:buNone/>
            </a:pPr>
            <a:endParaRPr lang="hr-HR" dirty="0"/>
          </a:p>
        </p:txBody>
      </p:sp>
      <p:pic>
        <p:nvPicPr>
          <p:cNvPr id="3074" name="Picture 2" descr="e5b474a antistres loptice za obitelj - infocontinuaterzosettore.com">
            <a:extLst>
              <a:ext uri="{FF2B5EF4-FFF2-40B4-BE49-F238E27FC236}">
                <a16:creationId xmlns:a16="http://schemas.microsoft.com/office/drawing/2014/main" id="{378F9F72-45B8-41CF-9F40-AA893CBAB0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1714" y="2592531"/>
            <a:ext cx="1854778" cy="159511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e5b474a antistres loptice za obitelj - infocontinuaterzosettore.com">
            <a:extLst>
              <a:ext uri="{FF2B5EF4-FFF2-40B4-BE49-F238E27FC236}">
                <a16:creationId xmlns:a16="http://schemas.microsoft.com/office/drawing/2014/main" id="{83074637-0C5C-424A-91C7-2B6F57D843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5457" y="2613270"/>
            <a:ext cx="1605416" cy="1605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9334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teksta 2">
            <a:extLst>
              <a:ext uri="{FF2B5EF4-FFF2-40B4-BE49-F238E27FC236}">
                <a16:creationId xmlns:a16="http://schemas.microsoft.com/office/drawing/2014/main" id="{D78E08BB-7171-429B-9FCA-17EA2F150533}"/>
              </a:ext>
            </a:extLst>
          </p:cNvPr>
          <p:cNvSpPr>
            <a:spLocks noGrp="1"/>
          </p:cNvSpPr>
          <p:nvPr>
            <p:ph type="body" idx="1"/>
          </p:nvPr>
        </p:nvSpPr>
        <p:spPr>
          <a:xfrm>
            <a:off x="415636" y="339436"/>
            <a:ext cx="7954364" cy="3981914"/>
          </a:xfrm>
        </p:spPr>
        <p:txBody>
          <a:bodyPr/>
          <a:lstStyle/>
          <a:p>
            <a:pPr marL="444500" indent="-285750">
              <a:buFont typeface="Wingdings" panose="05000000000000000000" pitchFamily="2" charset="2"/>
              <a:buChar char="q"/>
            </a:pPr>
            <a:r>
              <a:rPr lang="hr-HR" sz="1800" dirty="0">
                <a:latin typeface="Times New Roman" panose="02020603050405020304" pitchFamily="18" charset="0"/>
                <a:cs typeface="Times New Roman" panose="02020603050405020304" pitchFamily="18" charset="0"/>
              </a:rPr>
              <a:t>za djecu slabog mišićnog tonusa (koja imaju slabi hvat)  - koriste se prilagodbe pribora za pisanje, hranjenje i pribora za obavljanje osobne higijene</a:t>
            </a:r>
          </a:p>
          <a:p>
            <a:pPr marL="158750" indent="0">
              <a:buNone/>
            </a:pPr>
            <a:endParaRPr lang="hr-HR" dirty="0"/>
          </a:p>
        </p:txBody>
      </p:sp>
      <p:pic>
        <p:nvPicPr>
          <p:cNvPr id="4" name="Picture 4" descr=" ">
            <a:extLst>
              <a:ext uri="{FF2B5EF4-FFF2-40B4-BE49-F238E27FC236}">
                <a16:creationId xmlns:a16="http://schemas.microsoft.com/office/drawing/2014/main" id="{26E791EA-3BBD-48FB-8708-43C32B5A1B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00" y="1532025"/>
            <a:ext cx="2128981" cy="15967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Working with anyone who has poor grip strength of reduced ROM in their hands? Foam tubing! #OTlifehack">
            <a:extLst>
              <a:ext uri="{FF2B5EF4-FFF2-40B4-BE49-F238E27FC236}">
                <a16:creationId xmlns:a16="http://schemas.microsoft.com/office/drawing/2014/main" id="{4E7B708D-5E78-40CB-88B6-4EDBAD1B37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1345" y="1532025"/>
            <a:ext cx="1691424" cy="169142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This website really focuses on using what we have to assist our students. From low to high tech, this website provides ideas and tools for Reading, Writing, and much more. The site connects each AT with IDEA 2004, and offers explanations of each AT.">
            <a:extLst>
              <a:ext uri="{FF2B5EF4-FFF2-40B4-BE49-F238E27FC236}">
                <a16:creationId xmlns:a16="http://schemas.microsoft.com/office/drawing/2014/main" id="{E0494D75-FF9D-4347-9FE6-1057E6E6EC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1133" y="1532024"/>
            <a:ext cx="1691425" cy="1691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2868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teksta 2">
            <a:extLst>
              <a:ext uri="{FF2B5EF4-FFF2-40B4-BE49-F238E27FC236}">
                <a16:creationId xmlns:a16="http://schemas.microsoft.com/office/drawing/2014/main" id="{5A0FE636-F81E-4EEE-B3CB-4EA5E4F9D15A}"/>
              </a:ext>
            </a:extLst>
          </p:cNvPr>
          <p:cNvSpPr>
            <a:spLocks noGrp="1"/>
          </p:cNvSpPr>
          <p:nvPr>
            <p:ph type="body" idx="1"/>
          </p:nvPr>
        </p:nvSpPr>
        <p:spPr>
          <a:xfrm>
            <a:off x="443345" y="443345"/>
            <a:ext cx="7926655" cy="3878005"/>
          </a:xfrm>
        </p:spPr>
        <p:txBody>
          <a:bodyPr/>
          <a:lstStyle/>
          <a:p>
            <a:pPr marL="444500" indent="-285750">
              <a:buFont typeface="Wingdings" panose="05000000000000000000" pitchFamily="2" charset="2"/>
              <a:buChar char="q"/>
            </a:pPr>
            <a:r>
              <a:rPr lang="hr-HR" sz="1800" dirty="0">
                <a:latin typeface="Times New Roman" panose="02020603050405020304" pitchFamily="18" charset="0"/>
                <a:cs typeface="Times New Roman" panose="02020603050405020304" pitchFamily="18" charset="0"/>
              </a:rPr>
              <a:t>koriste se i „otežane” narukvice, deke, jastuci i prsluci (stavljaju se djetetu u krilo za vrijeme aktivnosti)</a:t>
            </a:r>
          </a:p>
          <a:p>
            <a:endParaRPr lang="hr-HR" sz="1800" dirty="0">
              <a:latin typeface="Times New Roman" panose="02020603050405020304" pitchFamily="18" charset="0"/>
              <a:cs typeface="Times New Roman" panose="02020603050405020304" pitchFamily="18" charset="0"/>
            </a:endParaRPr>
          </a:p>
          <a:p>
            <a:endParaRPr lang="hr-HR" sz="1800" dirty="0">
              <a:latin typeface="Times New Roman" panose="02020603050405020304" pitchFamily="18" charset="0"/>
              <a:cs typeface="Times New Roman" panose="02020603050405020304" pitchFamily="18" charset="0"/>
            </a:endParaRPr>
          </a:p>
          <a:p>
            <a:endParaRPr lang="hr-HR" sz="1800" dirty="0">
              <a:latin typeface="Times New Roman" panose="02020603050405020304" pitchFamily="18" charset="0"/>
              <a:cs typeface="Times New Roman" panose="02020603050405020304" pitchFamily="18" charset="0"/>
            </a:endParaRPr>
          </a:p>
          <a:p>
            <a:endParaRPr lang="hr-HR" sz="1800" dirty="0">
              <a:latin typeface="Times New Roman" panose="02020603050405020304" pitchFamily="18" charset="0"/>
              <a:cs typeface="Times New Roman" panose="02020603050405020304" pitchFamily="18" charset="0"/>
            </a:endParaRPr>
          </a:p>
          <a:p>
            <a:pPr marL="158750" indent="0">
              <a:buNone/>
            </a:pPr>
            <a:endParaRPr lang="hr-HR" sz="1800" dirty="0">
              <a:latin typeface="Times New Roman" panose="02020603050405020304" pitchFamily="18" charset="0"/>
              <a:cs typeface="Times New Roman" panose="02020603050405020304" pitchFamily="18" charset="0"/>
            </a:endParaRPr>
          </a:p>
          <a:p>
            <a:endParaRPr lang="hr-HR" sz="1800" dirty="0">
              <a:latin typeface="Times New Roman" panose="02020603050405020304" pitchFamily="18" charset="0"/>
              <a:cs typeface="Times New Roman" panose="02020603050405020304" pitchFamily="18" charset="0"/>
            </a:endParaRPr>
          </a:p>
          <a:p>
            <a:pPr marL="158750" indent="0">
              <a:buNone/>
            </a:pPr>
            <a:r>
              <a:rPr lang="hr-HR" sz="1800" dirty="0">
                <a:latin typeface="Times New Roman" panose="02020603050405020304" pitchFamily="18" charset="0"/>
                <a:cs typeface="Times New Roman" panose="02020603050405020304" pitchFamily="18" charset="0"/>
              </a:rPr>
              <a:t>za svako dijete prilagođava se težina navedenih pomagala sukladno njegovoj težini (težina prsluka, deka ili jastuka trebala bi težiti od 5 do 10 % djetetove težine </a:t>
            </a:r>
          </a:p>
          <a:p>
            <a:pPr marL="158750" indent="0">
              <a:buNone/>
            </a:pPr>
            <a:endParaRPr lang="hr-HR" dirty="0"/>
          </a:p>
          <a:p>
            <a:pPr marL="158750" indent="0">
              <a:buNone/>
            </a:pPr>
            <a:endParaRPr lang="hr-HR" dirty="0"/>
          </a:p>
        </p:txBody>
      </p:sp>
      <p:pic>
        <p:nvPicPr>
          <p:cNvPr id="2050" name="Picture 2" descr="Lap Lander Weighted Pillow | Deep Pressure, Weighted Vests &amp; Blankets | eSpecial Needs">
            <a:extLst>
              <a:ext uri="{FF2B5EF4-FFF2-40B4-BE49-F238E27FC236}">
                <a16:creationId xmlns:a16="http://schemas.microsoft.com/office/drawing/2014/main" id="{49A386EA-AEAA-41FC-837D-4C8CF6632C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182" y="1190193"/>
            <a:ext cx="1886085" cy="1381557"/>
          </a:xfrm>
          <a:prstGeom prst="rect">
            <a:avLst/>
          </a:prstGeom>
          <a:noFill/>
          <a:extLst>
            <a:ext uri="{909E8E84-426E-40DD-AFC4-6F175D3DCCD1}">
              <a14:hiddenFill xmlns:a14="http://schemas.microsoft.com/office/drawing/2010/main">
                <a:solidFill>
                  <a:srgbClr val="FFFFFF"/>
                </a:solidFill>
              </a14:hiddenFill>
            </a:ext>
          </a:extLst>
        </p:spPr>
      </p:pic>
      <p:pic>
        <p:nvPicPr>
          <p:cNvPr id="4" name="Slika 3">
            <a:extLst>
              <a:ext uri="{FF2B5EF4-FFF2-40B4-BE49-F238E27FC236}">
                <a16:creationId xmlns:a16="http://schemas.microsoft.com/office/drawing/2014/main" id="{5D44F372-FD0C-4FEF-B20B-AF8098477BFD}"/>
              </a:ext>
            </a:extLst>
          </p:cNvPr>
          <p:cNvPicPr>
            <a:picLocks noChangeAspect="1"/>
          </p:cNvPicPr>
          <p:nvPr/>
        </p:nvPicPr>
        <p:blipFill>
          <a:blip r:embed="rId3"/>
          <a:stretch>
            <a:fillRect/>
          </a:stretch>
        </p:blipFill>
        <p:spPr>
          <a:xfrm>
            <a:off x="3224506" y="1190193"/>
            <a:ext cx="2270688" cy="1498783"/>
          </a:xfrm>
          <a:prstGeom prst="rect">
            <a:avLst/>
          </a:prstGeom>
        </p:spPr>
      </p:pic>
      <p:pic>
        <p:nvPicPr>
          <p:cNvPr id="2052" name="Picture 4" descr="Fun and Function CanDo Hand Weight 1/2 lb Right">
            <a:extLst>
              <a:ext uri="{FF2B5EF4-FFF2-40B4-BE49-F238E27FC236}">
                <a16:creationId xmlns:a16="http://schemas.microsoft.com/office/drawing/2014/main" id="{9ABBBEF1-1E8C-435D-AEF0-06A8B9531F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4273" y="1131579"/>
            <a:ext cx="1498784" cy="1498784"/>
          </a:xfrm>
          <a:prstGeom prst="rect">
            <a:avLst/>
          </a:prstGeom>
          <a:noFill/>
          <a:extLst>
            <a:ext uri="{909E8E84-426E-40DD-AFC4-6F175D3DCCD1}">
              <a14:hiddenFill xmlns:a14="http://schemas.microsoft.com/office/drawing/2010/main">
                <a:solidFill>
                  <a:srgbClr val="FFFFFF"/>
                </a:solidFill>
              </a14:hiddenFill>
            </a:ext>
          </a:extLst>
        </p:spPr>
      </p:pic>
      <p:cxnSp>
        <p:nvCxnSpPr>
          <p:cNvPr id="6" name="Ravni poveznik sa strelicom 5">
            <a:extLst>
              <a:ext uri="{FF2B5EF4-FFF2-40B4-BE49-F238E27FC236}">
                <a16:creationId xmlns:a16="http://schemas.microsoft.com/office/drawing/2014/main" id="{579AC128-9AF0-43C9-9D12-0FE95475DBB3}"/>
              </a:ext>
            </a:extLst>
          </p:cNvPr>
          <p:cNvCxnSpPr/>
          <p:nvPr/>
        </p:nvCxnSpPr>
        <p:spPr>
          <a:xfrm>
            <a:off x="741218" y="2688976"/>
            <a:ext cx="0" cy="42136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3614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teksta 2">
            <a:extLst>
              <a:ext uri="{FF2B5EF4-FFF2-40B4-BE49-F238E27FC236}">
                <a16:creationId xmlns:a16="http://schemas.microsoft.com/office/drawing/2014/main" id="{FCFE55CB-63F8-4260-903F-491D2F7AA25E}"/>
              </a:ext>
            </a:extLst>
          </p:cNvPr>
          <p:cNvSpPr>
            <a:spLocks noGrp="1"/>
          </p:cNvSpPr>
          <p:nvPr>
            <p:ph type="body" idx="1"/>
          </p:nvPr>
        </p:nvSpPr>
        <p:spPr>
          <a:xfrm>
            <a:off x="644236" y="360218"/>
            <a:ext cx="7725764" cy="3961132"/>
          </a:xfrm>
        </p:spPr>
        <p:txBody>
          <a:bodyPr/>
          <a:lstStyle/>
          <a:p>
            <a:pPr marL="444500" indent="-285750">
              <a:buFont typeface="Wingdings" panose="05000000000000000000" pitchFamily="2" charset="2"/>
              <a:buChar char="q"/>
            </a:pPr>
            <a:r>
              <a:rPr lang="hr-HR" sz="1800" dirty="0">
                <a:latin typeface="Times New Roman" panose="02020603050405020304" pitchFamily="18" charset="0"/>
                <a:cs typeface="Times New Roman" panose="02020603050405020304" pitchFamily="18" charset="0"/>
              </a:rPr>
              <a:t>ukoliko je dijete sklono stalnom sisanju, žvakanju ili griženju, npr. svoje odjeće, noktiju, pribora za pisanje, ponudit će mu se predmeti koji će zadovoljiti njegove oralne potrebe i pomoći mu da se fokusira</a:t>
            </a:r>
          </a:p>
          <a:p>
            <a:pPr marL="444500" indent="-285750">
              <a:buFont typeface="Wingdings" panose="05000000000000000000" pitchFamily="2" charset="2"/>
              <a:buChar char="q"/>
            </a:pPr>
            <a:endParaRPr lang="hr-HR" sz="1800" dirty="0">
              <a:latin typeface="Times New Roman" panose="02020603050405020304" pitchFamily="18" charset="0"/>
              <a:cs typeface="Times New Roman" panose="02020603050405020304" pitchFamily="18" charset="0"/>
            </a:endParaRPr>
          </a:p>
          <a:p>
            <a:pPr marL="444500" indent="-285750">
              <a:buFont typeface="Wingdings" panose="05000000000000000000" pitchFamily="2" charset="2"/>
              <a:buChar char="q"/>
            </a:pPr>
            <a:r>
              <a:rPr lang="hr-HR" sz="1800" dirty="0">
                <a:latin typeface="Times New Roman" panose="02020603050405020304" pitchFamily="18" charset="0"/>
                <a:cs typeface="Times New Roman" panose="02020603050405020304" pitchFamily="18" charset="0"/>
              </a:rPr>
              <a:t>predmeti za oralne potrebe: </a:t>
            </a:r>
          </a:p>
          <a:p>
            <a:pPr marL="444500" indent="-285750">
              <a:buFont typeface="Wingdings" panose="05000000000000000000" pitchFamily="2" charset="2"/>
              <a:buChar char="q"/>
            </a:pPr>
            <a:endParaRPr lang="hr-HR" sz="1800" dirty="0">
              <a:latin typeface="Times New Roman" panose="02020603050405020304" pitchFamily="18" charset="0"/>
              <a:cs typeface="Times New Roman" panose="02020603050405020304" pitchFamily="18" charset="0"/>
            </a:endParaRPr>
          </a:p>
          <a:p>
            <a:pPr marL="444500" indent="-285750">
              <a:buFontTx/>
              <a:buChar char="-"/>
            </a:pPr>
            <a:r>
              <a:rPr lang="hr-HR" sz="1800" dirty="0">
                <a:latin typeface="Times New Roman" panose="02020603050405020304" pitchFamily="18" charset="0"/>
                <a:cs typeface="Times New Roman" panose="02020603050405020304" pitchFamily="18" charset="0"/>
              </a:rPr>
              <a:t>gumena cijev </a:t>
            </a:r>
          </a:p>
          <a:p>
            <a:pPr marL="444500" indent="-285750">
              <a:buFontTx/>
              <a:buChar char="-"/>
            </a:pPr>
            <a:endParaRPr lang="hr-HR" sz="1800" dirty="0">
              <a:latin typeface="Times New Roman" panose="02020603050405020304" pitchFamily="18" charset="0"/>
              <a:cs typeface="Times New Roman" panose="02020603050405020304" pitchFamily="18" charset="0"/>
            </a:endParaRPr>
          </a:p>
          <a:p>
            <a:pPr marL="444500" indent="-285750">
              <a:buFontTx/>
              <a:buChar char="-"/>
            </a:pPr>
            <a:endParaRPr lang="hr-HR" sz="1800" dirty="0">
              <a:latin typeface="Times New Roman" panose="02020603050405020304" pitchFamily="18" charset="0"/>
              <a:cs typeface="Times New Roman" panose="02020603050405020304" pitchFamily="18" charset="0"/>
            </a:endParaRPr>
          </a:p>
          <a:p>
            <a:pPr marL="444500" indent="-285750">
              <a:buFontTx/>
              <a:buChar char="-"/>
            </a:pPr>
            <a:r>
              <a:rPr lang="hr-HR" sz="1700" dirty="0">
                <a:latin typeface="Times New Roman" panose="02020603050405020304" pitchFamily="18" charset="0"/>
                <a:cs typeface="Times New Roman" panose="02020603050405020304" pitchFamily="18" charset="0"/>
              </a:rPr>
              <a:t>gumena ogrlica i narukvica</a:t>
            </a:r>
          </a:p>
          <a:p>
            <a:pPr marL="3187700" lvl="6" indent="-285750">
              <a:buFontTx/>
              <a:buChar char="-"/>
            </a:pPr>
            <a:endParaRPr lang="hr-HR" sz="1700" dirty="0">
              <a:latin typeface="Times New Roman" panose="02020603050405020304" pitchFamily="18" charset="0"/>
              <a:cs typeface="Times New Roman" panose="02020603050405020304" pitchFamily="18" charset="0"/>
            </a:endParaRPr>
          </a:p>
          <a:p>
            <a:pPr marL="2901950" lvl="6" indent="0">
              <a:buNone/>
            </a:pPr>
            <a:endParaRPr lang="hr-HR" sz="1700" dirty="0">
              <a:latin typeface="Times New Roman" panose="02020603050405020304" pitchFamily="18" charset="0"/>
              <a:cs typeface="Times New Roman" panose="02020603050405020304" pitchFamily="18" charset="0"/>
            </a:endParaRPr>
          </a:p>
        </p:txBody>
      </p:sp>
      <p:cxnSp>
        <p:nvCxnSpPr>
          <p:cNvPr id="5" name="Ravni poveznik sa strelicom 4">
            <a:extLst>
              <a:ext uri="{FF2B5EF4-FFF2-40B4-BE49-F238E27FC236}">
                <a16:creationId xmlns:a16="http://schemas.microsoft.com/office/drawing/2014/main" id="{0B2B1904-D5AB-43B9-9AD3-7FB99E1742F9}"/>
              </a:ext>
            </a:extLst>
          </p:cNvPr>
          <p:cNvCxnSpPr>
            <a:cxnSpLocks/>
          </p:cNvCxnSpPr>
          <p:nvPr/>
        </p:nvCxnSpPr>
        <p:spPr>
          <a:xfrm>
            <a:off x="1198418" y="1440873"/>
            <a:ext cx="0" cy="27016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050" name="Picture 2" descr="Amazon.com: CHEWY TUBE COMBO 4 PACK: Toys &amp; Games">
            <a:extLst>
              <a:ext uri="{FF2B5EF4-FFF2-40B4-BE49-F238E27FC236}">
                <a16:creationId xmlns:a16="http://schemas.microsoft.com/office/drawing/2014/main" id="{CD1B41FB-6901-4767-A760-6B7EEBD902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8822" y="2139155"/>
            <a:ext cx="906872" cy="92865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hewlery Bracelet – Sensational Kids">
            <a:extLst>
              <a:ext uri="{FF2B5EF4-FFF2-40B4-BE49-F238E27FC236}">
                <a16:creationId xmlns:a16="http://schemas.microsoft.com/office/drawing/2014/main" id="{CF2ECDCA-DC79-455A-8E3F-0D689F61C3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2844" y="3335778"/>
            <a:ext cx="1215736" cy="121573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ARK's Chew Dude Chewable Jewelry Necklace - Building Blocks Therapy">
            <a:extLst>
              <a:ext uri="{FF2B5EF4-FFF2-40B4-BE49-F238E27FC236}">
                <a16:creationId xmlns:a16="http://schemas.microsoft.com/office/drawing/2014/main" id="{FFB4D3C9-C652-411F-A3A5-DEE83E0F42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2354" y="3335778"/>
            <a:ext cx="1135291" cy="1362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2722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teksta 2">
            <a:extLst>
              <a:ext uri="{FF2B5EF4-FFF2-40B4-BE49-F238E27FC236}">
                <a16:creationId xmlns:a16="http://schemas.microsoft.com/office/drawing/2014/main" id="{993084C3-DE21-455B-A75D-6FAB0AD4D44B}"/>
              </a:ext>
            </a:extLst>
          </p:cNvPr>
          <p:cNvSpPr>
            <a:spLocks noGrp="1"/>
          </p:cNvSpPr>
          <p:nvPr>
            <p:ph type="body" idx="1"/>
          </p:nvPr>
        </p:nvSpPr>
        <p:spPr>
          <a:xfrm>
            <a:off x="519545" y="228601"/>
            <a:ext cx="7850455" cy="4092750"/>
          </a:xfrm>
        </p:spPr>
        <p:txBody>
          <a:bodyPr/>
          <a:lstStyle/>
          <a:p>
            <a:pPr marL="893763" lvl="5" indent="0">
              <a:buNone/>
            </a:pPr>
            <a:r>
              <a:rPr lang="hr-HR" sz="1800" dirty="0">
                <a:latin typeface="Times New Roman" panose="02020603050405020304" pitchFamily="18" charset="0"/>
                <a:cs typeface="Times New Roman" panose="02020603050405020304" pitchFamily="18" charset="0"/>
              </a:rPr>
              <a:t>- </a:t>
            </a:r>
            <a:r>
              <a:rPr lang="hr-HR" sz="1600" dirty="0">
                <a:latin typeface="Times New Roman" panose="02020603050405020304" pitchFamily="18" charset="0"/>
                <a:cs typeface="Times New Roman" panose="02020603050405020304" pitchFamily="18" charset="0"/>
              </a:rPr>
              <a:t>gumena drška </a:t>
            </a:r>
          </a:p>
          <a:p>
            <a:pPr marL="893763" lvl="5" indent="0">
              <a:buFontTx/>
              <a:buChar char="-"/>
            </a:pPr>
            <a:endParaRPr lang="hr-HR" sz="1600" dirty="0">
              <a:latin typeface="Times New Roman" panose="02020603050405020304" pitchFamily="18" charset="0"/>
              <a:cs typeface="Times New Roman" panose="02020603050405020304" pitchFamily="18" charset="0"/>
            </a:endParaRPr>
          </a:p>
          <a:p>
            <a:pPr marL="893763" lvl="5" indent="0">
              <a:buNone/>
            </a:pPr>
            <a:endParaRPr lang="hr-HR" sz="1600" dirty="0">
              <a:latin typeface="Times New Roman" panose="02020603050405020304" pitchFamily="18" charset="0"/>
              <a:cs typeface="Times New Roman" panose="02020603050405020304" pitchFamily="18" charset="0"/>
            </a:endParaRPr>
          </a:p>
          <a:p>
            <a:pPr marL="893763" lvl="5" indent="0">
              <a:buNone/>
            </a:pPr>
            <a:r>
              <a:rPr lang="hr-HR" sz="1600" dirty="0">
                <a:latin typeface="Times New Roman" panose="02020603050405020304" pitchFamily="18" charset="0"/>
                <a:cs typeface="Times New Roman" panose="02020603050405020304" pitchFamily="18" charset="0"/>
              </a:rPr>
              <a:t>- gumeni prsteni</a:t>
            </a:r>
          </a:p>
          <a:p>
            <a:pPr marL="1179513" lvl="5" indent="-285750">
              <a:buFontTx/>
              <a:buChar char="-"/>
            </a:pPr>
            <a:endParaRPr lang="hr-HR" sz="1600" dirty="0">
              <a:latin typeface="Times New Roman" panose="02020603050405020304" pitchFamily="18" charset="0"/>
              <a:cs typeface="Times New Roman" panose="02020603050405020304" pitchFamily="18" charset="0"/>
            </a:endParaRPr>
          </a:p>
          <a:p>
            <a:pPr marL="1179513" lvl="5" indent="-285750">
              <a:buFontTx/>
              <a:buChar char="-"/>
            </a:pPr>
            <a:endParaRPr lang="hr-HR" sz="1600" dirty="0">
              <a:latin typeface="Times New Roman" panose="02020603050405020304" pitchFamily="18" charset="0"/>
              <a:cs typeface="Times New Roman" panose="02020603050405020304" pitchFamily="18" charset="0"/>
            </a:endParaRPr>
          </a:p>
          <a:p>
            <a:pPr marL="893763" lvl="5" indent="0">
              <a:buNone/>
            </a:pPr>
            <a:endParaRPr lang="hr-HR" sz="1600" dirty="0">
              <a:latin typeface="Times New Roman" panose="02020603050405020304" pitchFamily="18" charset="0"/>
              <a:cs typeface="Times New Roman" panose="02020603050405020304" pitchFamily="18" charset="0"/>
            </a:endParaRPr>
          </a:p>
          <a:p>
            <a:pPr marL="893763" lvl="5" indent="0">
              <a:buNone/>
            </a:pPr>
            <a:r>
              <a:rPr lang="hr-HR" sz="1600" dirty="0">
                <a:latin typeface="Times New Roman" panose="02020603050405020304" pitchFamily="18" charset="0"/>
                <a:cs typeface="Times New Roman" panose="02020603050405020304" pitchFamily="18" charset="0"/>
              </a:rPr>
              <a:t>- djetetu se može ponuditi i žvakaća guma (ukoliko nije taktilno preosjetljivo) </a:t>
            </a:r>
            <a:endParaRPr lang="hr-HR" sz="1600" dirty="0"/>
          </a:p>
        </p:txBody>
      </p:sp>
      <p:pic>
        <p:nvPicPr>
          <p:cNvPr id="4" name="Picture 10" descr="Buy ARK's P- Shaped Textured Grabber - Standard (Purple) Autism ...">
            <a:extLst>
              <a:ext uri="{FF2B5EF4-FFF2-40B4-BE49-F238E27FC236}">
                <a16:creationId xmlns:a16="http://schemas.microsoft.com/office/drawing/2014/main" id="{3C81184D-F351-4863-B402-1464A1A80B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5289" y="322007"/>
            <a:ext cx="1496711" cy="149671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Fidget Rings">
            <a:extLst>
              <a:ext uri="{FF2B5EF4-FFF2-40B4-BE49-F238E27FC236}">
                <a16:creationId xmlns:a16="http://schemas.microsoft.com/office/drawing/2014/main" id="{A03C5325-EC8E-4682-9B03-9CB8FB40B5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5289" y="2185134"/>
            <a:ext cx="1673016" cy="1496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0993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D84B72B-0BD9-480D-9EE2-95860ABEC168}"/>
              </a:ext>
            </a:extLst>
          </p:cNvPr>
          <p:cNvSpPr>
            <a:spLocks noGrp="1"/>
          </p:cNvSpPr>
          <p:nvPr>
            <p:ph type="title"/>
          </p:nvPr>
        </p:nvSpPr>
        <p:spPr>
          <a:xfrm>
            <a:off x="616500" y="324175"/>
            <a:ext cx="7753500" cy="817775"/>
          </a:xfrm>
        </p:spPr>
        <p:txBody>
          <a:bodyPr/>
          <a:lstStyle/>
          <a:p>
            <a:pPr algn="ctr"/>
            <a:r>
              <a:rPr lang="hr-HR" sz="2800" b="1" dirty="0">
                <a:latin typeface="Times New Roman" panose="02020603050405020304" pitchFamily="18" charset="0"/>
                <a:cs typeface="Times New Roman" panose="02020603050405020304" pitchFamily="18" charset="0"/>
              </a:rPr>
              <a:t>3. VJEŽBE I AKTIVNOSTI SENZORNE INTEGRACIJE</a:t>
            </a:r>
          </a:p>
        </p:txBody>
      </p:sp>
      <p:sp>
        <p:nvSpPr>
          <p:cNvPr id="3" name="Rezervirano mjesto teksta 2">
            <a:extLst>
              <a:ext uri="{FF2B5EF4-FFF2-40B4-BE49-F238E27FC236}">
                <a16:creationId xmlns:a16="http://schemas.microsoft.com/office/drawing/2014/main" id="{D73CBC87-8023-420D-8483-3C7C1D4CF113}"/>
              </a:ext>
            </a:extLst>
          </p:cNvPr>
          <p:cNvSpPr>
            <a:spLocks noGrp="1"/>
          </p:cNvSpPr>
          <p:nvPr>
            <p:ph type="body" idx="1"/>
          </p:nvPr>
        </p:nvSpPr>
        <p:spPr>
          <a:xfrm>
            <a:off x="747000" y="1536804"/>
            <a:ext cx="7650000" cy="3179400"/>
          </a:xfrm>
        </p:spPr>
        <p:txBody>
          <a:bodyPr/>
          <a:lstStyle/>
          <a:p>
            <a:pPr marL="444500" indent="-285750">
              <a:buFont typeface="Wingdings" panose="05000000000000000000" pitchFamily="2" charset="2"/>
              <a:buChar char="q"/>
            </a:pPr>
            <a:r>
              <a:rPr lang="hr-HR" sz="1800" dirty="0">
                <a:latin typeface="Times New Roman" panose="02020603050405020304" pitchFamily="18" charset="0"/>
                <a:cs typeface="Times New Roman" panose="02020603050405020304" pitchFamily="18" charset="0"/>
              </a:rPr>
              <a:t>prije svake aktivnosti, koje od djeteta zahtijevaju koncentraciju (posebice one za stolom), potrebno je odraditi neke od sljedećih vježbi ili aktivnosti, koje će djetetu pomoći da dobije potrebne podražaje, kako bi se što uspješnije usmjerilo na obavljanje zadatka</a:t>
            </a:r>
          </a:p>
          <a:p>
            <a:pPr marL="444500" indent="-285750">
              <a:buFont typeface="Wingdings" panose="05000000000000000000" pitchFamily="2" charset="2"/>
              <a:buChar char="q"/>
            </a:pPr>
            <a:endParaRPr lang="hr-HR" sz="1800" dirty="0">
              <a:latin typeface="Times New Roman" panose="02020603050405020304" pitchFamily="18" charset="0"/>
              <a:cs typeface="Times New Roman" panose="02020603050405020304" pitchFamily="18" charset="0"/>
            </a:endParaRPr>
          </a:p>
          <a:p>
            <a:pPr marL="444500" indent="-285750">
              <a:buFont typeface="Wingdings" panose="05000000000000000000" pitchFamily="2" charset="2"/>
              <a:buChar char="q"/>
            </a:pPr>
            <a:r>
              <a:rPr lang="hr-HR" sz="1800" dirty="0">
                <a:latin typeface="Times New Roman" panose="02020603050405020304" pitchFamily="18" charset="0"/>
                <a:cs typeface="Times New Roman" panose="02020603050405020304" pitchFamily="18" charset="0"/>
              </a:rPr>
              <a:t>aktivnost se odabire prema djetetovim interesima i trenutnom raspoloženju (npr. ako voli lopte, dat će mu neka prenosi punu košaru s loptama, valjat ćete loptu preko njegovih ruku i nogu, dijete će gurati zid pomoću lopte, stiskat će </a:t>
            </a:r>
            <a:r>
              <a:rPr lang="hr-HR" sz="1800" dirty="0" err="1">
                <a:latin typeface="Times New Roman" panose="02020603050405020304" pitchFamily="18" charset="0"/>
                <a:cs typeface="Times New Roman" panose="02020603050405020304" pitchFamily="18" charset="0"/>
              </a:rPr>
              <a:t>antistresnu</a:t>
            </a:r>
            <a:r>
              <a:rPr lang="hr-HR" sz="1800" dirty="0">
                <a:latin typeface="Times New Roman" panose="02020603050405020304" pitchFamily="18" charset="0"/>
                <a:cs typeface="Times New Roman" panose="02020603050405020304" pitchFamily="18" charset="0"/>
              </a:rPr>
              <a:t> lopticu i sl.) i provodi se kroz igru (koju vodi dijete)</a:t>
            </a:r>
          </a:p>
          <a:p>
            <a:endParaRPr lang="hr-HR" dirty="0"/>
          </a:p>
          <a:p>
            <a:pPr marL="158750" indent="0">
              <a:buNone/>
            </a:pPr>
            <a:endParaRPr lang="hr-HR" dirty="0"/>
          </a:p>
        </p:txBody>
      </p:sp>
    </p:spTree>
    <p:extLst>
      <p:ext uri="{BB962C8B-B14F-4D97-AF65-F5344CB8AC3E}">
        <p14:creationId xmlns:p14="http://schemas.microsoft.com/office/powerpoint/2010/main" val="2520059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teksta 2">
            <a:extLst>
              <a:ext uri="{FF2B5EF4-FFF2-40B4-BE49-F238E27FC236}">
                <a16:creationId xmlns:a16="http://schemas.microsoft.com/office/drawing/2014/main" id="{B4C6F8C9-FB7C-46AF-8161-8A94F52E9EBA}"/>
              </a:ext>
            </a:extLst>
          </p:cNvPr>
          <p:cNvSpPr>
            <a:spLocks noGrp="1"/>
          </p:cNvSpPr>
          <p:nvPr>
            <p:ph type="body" idx="1"/>
          </p:nvPr>
        </p:nvSpPr>
        <p:spPr>
          <a:xfrm>
            <a:off x="477544" y="379950"/>
            <a:ext cx="8396291" cy="4573050"/>
          </a:xfrm>
        </p:spPr>
        <p:txBody>
          <a:bodyPr/>
          <a:lstStyle/>
          <a:p>
            <a:pPr>
              <a:buFont typeface="Wingdings" panose="05000000000000000000" pitchFamily="2" charset="2"/>
              <a:buChar char="q"/>
            </a:pPr>
            <a:r>
              <a:rPr lang="hr-HR" sz="1800" b="1" dirty="0">
                <a:solidFill>
                  <a:srgbClr val="FF0000"/>
                </a:solidFill>
                <a:latin typeface="Times New Roman" panose="02020603050405020304" pitchFamily="18" charset="0"/>
                <a:cs typeface="Times New Roman" panose="02020603050405020304" pitchFamily="18" charset="0"/>
              </a:rPr>
              <a:t>vježbe i aktivnosti </a:t>
            </a:r>
            <a:r>
              <a:rPr lang="hr-HR" sz="1800" dirty="0">
                <a:latin typeface="Times New Roman" panose="02020603050405020304" pitchFamily="18" charset="0"/>
                <a:cs typeface="Times New Roman" panose="02020603050405020304" pitchFamily="18" charset="0"/>
              </a:rPr>
              <a:t>koje se izvode odmah prije izvođenja sjedilačkih aktivnosti kod kojih se traži pažnja i koncentracija:</a:t>
            </a:r>
          </a:p>
          <a:p>
            <a:pPr>
              <a:buFont typeface="Wingdings" panose="05000000000000000000" pitchFamily="2" charset="2"/>
              <a:buChar char="q"/>
            </a:pPr>
            <a:endParaRPr lang="hr-HR" sz="1600" dirty="0">
              <a:latin typeface="Times New Roman" panose="02020603050405020304" pitchFamily="18" charset="0"/>
              <a:cs typeface="Times New Roman" panose="02020603050405020304" pitchFamily="18" charset="0"/>
            </a:endParaRPr>
          </a:p>
          <a:p>
            <a:pPr marL="158750" indent="0">
              <a:buNone/>
            </a:pPr>
            <a:r>
              <a:rPr lang="hr-HR" sz="1800" b="1" dirty="0">
                <a:latin typeface="Times New Roman" panose="02020603050405020304" pitchFamily="18" charset="0"/>
                <a:cs typeface="Times New Roman" panose="02020603050405020304" pitchFamily="18" charset="0"/>
              </a:rPr>
              <a:t>1.  skakanje</a:t>
            </a:r>
            <a:r>
              <a:rPr lang="hr-HR" sz="1800" dirty="0">
                <a:latin typeface="Times New Roman" panose="02020603050405020304" pitchFamily="18" charset="0"/>
                <a:cs typeface="Times New Roman" panose="02020603050405020304" pitchFamily="18" charset="0"/>
              </a:rPr>
              <a:t> (na mini trampolinu ili sa kreveta na debelu mekanu podlogu, jastuke ili zrnatu vreću za sjedenje skakanje na mjestu uz držanje druge osobe za ruku,)</a:t>
            </a:r>
          </a:p>
          <a:p>
            <a:pPr marL="158750" indent="0">
              <a:buNone/>
            </a:pPr>
            <a:r>
              <a:rPr lang="hr-HR" sz="1800" b="1" dirty="0">
                <a:latin typeface="Times New Roman" panose="02020603050405020304" pitchFamily="18" charset="0"/>
                <a:cs typeface="Times New Roman" panose="02020603050405020304" pitchFamily="18" charset="0"/>
              </a:rPr>
              <a:t>2.  odguravanja vlastitog tijela </a:t>
            </a:r>
            <a:r>
              <a:rPr lang="hr-HR" sz="1800" dirty="0">
                <a:latin typeface="Times New Roman" panose="02020603050405020304" pitchFamily="18" charset="0"/>
                <a:cs typeface="Times New Roman" panose="02020603050405020304" pitchFamily="18" charset="0"/>
              </a:rPr>
              <a:t>(po podu ili od zida)</a:t>
            </a:r>
          </a:p>
          <a:p>
            <a:pPr marL="158750" indent="0">
              <a:buNone/>
            </a:pPr>
            <a:r>
              <a:rPr lang="hr-HR" sz="1800" b="1" dirty="0">
                <a:latin typeface="Times New Roman" panose="02020603050405020304" pitchFamily="18" charset="0"/>
                <a:cs typeface="Times New Roman" panose="02020603050405020304" pitchFamily="18" charset="0"/>
              </a:rPr>
              <a:t>3.  guranja, nošenja i povlačenja </a:t>
            </a:r>
            <a:r>
              <a:rPr lang="hr-HR" sz="1800" dirty="0">
                <a:latin typeface="Times New Roman" panose="02020603050405020304" pitchFamily="18" charset="0"/>
                <a:cs typeface="Times New Roman" panose="02020603050405020304" pitchFamily="18" charset="0"/>
              </a:rPr>
              <a:t>(guranje svojih kolica, kolica u trgovini napunjena predmetima ili pune tačke; nošenje košare pune igračaka ili mokrog rublja, ruksaka ili torbice oko struka ispunjenu igračkama ili knjigama, vreće sa smećem, pranje prozora, brisanje stolova, usisavanje, punjenje i pražnjenje perilice rublja s mokrom odjećom, povlačenje užeta ili kolica s uzicom itd.)</a:t>
            </a:r>
          </a:p>
          <a:p>
            <a:pPr marL="158750" indent="0">
              <a:buNone/>
            </a:pPr>
            <a:r>
              <a:rPr lang="hr-HR" sz="1800" b="1" dirty="0">
                <a:latin typeface="Times New Roman" panose="02020603050405020304" pitchFamily="18" charset="0"/>
                <a:cs typeface="Times New Roman" panose="02020603050405020304" pitchFamily="18" charset="0"/>
              </a:rPr>
              <a:t>4.  bacanja </a:t>
            </a:r>
            <a:r>
              <a:rPr lang="hr-HR" sz="1800" dirty="0">
                <a:latin typeface="Times New Roman" panose="02020603050405020304" pitchFamily="18" charset="0"/>
                <a:cs typeface="Times New Roman" panose="02020603050405020304" pitchFamily="18" charset="0"/>
              </a:rPr>
              <a:t>(npr. kocki ili zrnatih vrećica u kantu, kamenja u vodu, lopte u obruč)</a:t>
            </a:r>
          </a:p>
          <a:p>
            <a:pPr marL="158750" indent="0">
              <a:buNone/>
            </a:pPr>
            <a:endParaRPr lang="hr-HR" dirty="0"/>
          </a:p>
        </p:txBody>
      </p:sp>
    </p:spTree>
    <p:extLst>
      <p:ext uri="{BB962C8B-B14F-4D97-AF65-F5344CB8AC3E}">
        <p14:creationId xmlns:p14="http://schemas.microsoft.com/office/powerpoint/2010/main" val="3920435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teksta 2">
            <a:extLst>
              <a:ext uri="{FF2B5EF4-FFF2-40B4-BE49-F238E27FC236}">
                <a16:creationId xmlns:a16="http://schemas.microsoft.com/office/drawing/2014/main" id="{7E27F3EB-41D2-4F61-9437-E041EEEDAEC0}"/>
              </a:ext>
            </a:extLst>
          </p:cNvPr>
          <p:cNvSpPr>
            <a:spLocks noGrp="1"/>
          </p:cNvSpPr>
          <p:nvPr>
            <p:ph type="body" idx="1"/>
          </p:nvPr>
        </p:nvSpPr>
        <p:spPr>
          <a:xfrm>
            <a:off x="595745" y="415636"/>
            <a:ext cx="7774255" cy="3905714"/>
          </a:xfrm>
        </p:spPr>
        <p:txBody>
          <a:bodyPr/>
          <a:lstStyle/>
          <a:p>
            <a:endParaRPr lang="hr-HR" dirty="0"/>
          </a:p>
          <a:p>
            <a:pPr marL="158750" indent="0">
              <a:buNone/>
            </a:pPr>
            <a:r>
              <a:rPr lang="hr-HR" sz="1800" dirty="0">
                <a:latin typeface="Times New Roman" panose="02020603050405020304" pitchFamily="18" charset="0"/>
                <a:cs typeface="Times New Roman" panose="02020603050405020304" pitchFamily="18" charset="0"/>
              </a:rPr>
              <a:t>5. </a:t>
            </a:r>
            <a:r>
              <a:rPr lang="hr-HR" sz="1800" b="1" dirty="0" err="1">
                <a:latin typeface="Times New Roman" panose="02020603050405020304" pitchFamily="18" charset="0"/>
                <a:cs typeface="Times New Roman" panose="02020603050405020304" pitchFamily="18" charset="0"/>
              </a:rPr>
              <a:t>Višenje</a:t>
            </a:r>
            <a:r>
              <a:rPr lang="hr-HR" sz="1800" dirty="0">
                <a:latin typeface="Times New Roman" panose="02020603050405020304" pitchFamily="18" charset="0"/>
                <a:cs typeface="Times New Roman" panose="02020603050405020304" pitchFamily="18" charset="0"/>
              </a:rPr>
              <a:t> s prečke</a:t>
            </a:r>
          </a:p>
          <a:p>
            <a:pPr marL="158750" indent="0">
              <a:buNone/>
            </a:pPr>
            <a:r>
              <a:rPr lang="hr-HR" sz="1800" dirty="0">
                <a:latin typeface="Times New Roman" panose="02020603050405020304" pitchFamily="18" charset="0"/>
                <a:cs typeface="Times New Roman" panose="02020603050405020304" pitchFamily="18" charset="0"/>
              </a:rPr>
              <a:t>6.  </a:t>
            </a:r>
            <a:r>
              <a:rPr lang="hr-HR" sz="1800" b="1" dirty="0">
                <a:latin typeface="Times New Roman" panose="02020603050405020304" pitchFamily="18" charset="0"/>
                <a:cs typeface="Times New Roman" panose="02020603050405020304" pitchFamily="18" charset="0"/>
              </a:rPr>
              <a:t>Igre s loptom </a:t>
            </a:r>
            <a:r>
              <a:rPr lang="hr-HR" sz="1800" dirty="0">
                <a:latin typeface="Times New Roman" panose="02020603050405020304" pitchFamily="18" charset="0"/>
                <a:cs typeface="Times New Roman" panose="02020603050405020304" pitchFamily="18" charset="0"/>
              </a:rPr>
              <a:t>(dodavanje s balonima napunjenim vodom, težim loptama, terapijskom loptom, zrnatom vrećom, poskakivanje na terapijskoj lopti ili poskakivati po sobi na lopti sa drškom za skakanje, )</a:t>
            </a:r>
          </a:p>
          <a:p>
            <a:pPr marL="158750" indent="0">
              <a:buNone/>
            </a:pPr>
            <a:r>
              <a:rPr lang="hr-HR" sz="1800" dirty="0">
                <a:latin typeface="Times New Roman" panose="02020603050405020304" pitchFamily="18" charset="0"/>
                <a:cs typeface="Times New Roman" panose="02020603050405020304" pitchFamily="18" charset="0"/>
              </a:rPr>
              <a:t>7.  </a:t>
            </a:r>
            <a:r>
              <a:rPr lang="hr-HR" sz="1800" b="1" dirty="0">
                <a:latin typeface="Times New Roman" panose="02020603050405020304" pitchFamily="18" charset="0"/>
                <a:cs typeface="Times New Roman" panose="02020603050405020304" pitchFamily="18" charset="0"/>
              </a:rPr>
              <a:t>Igre pljeskanja </a:t>
            </a:r>
            <a:r>
              <a:rPr lang="hr-HR" sz="1800" dirty="0">
                <a:latin typeface="Times New Roman" panose="02020603050405020304" pitchFamily="18" charset="0"/>
                <a:cs typeface="Times New Roman" panose="02020603050405020304" pitchFamily="18" charset="0"/>
              </a:rPr>
              <a:t>(npr. rukama iznad glave)</a:t>
            </a:r>
          </a:p>
          <a:p>
            <a:pPr marL="158750" indent="0">
              <a:buNone/>
            </a:pPr>
            <a:r>
              <a:rPr lang="hr-HR" sz="1800" dirty="0">
                <a:latin typeface="Times New Roman" panose="02020603050405020304" pitchFamily="18" charset="0"/>
                <a:cs typeface="Times New Roman" panose="02020603050405020304" pitchFamily="18" charset="0"/>
              </a:rPr>
              <a:t>8.  </a:t>
            </a:r>
            <a:r>
              <a:rPr lang="hr-HR" sz="1800" b="1" dirty="0">
                <a:latin typeface="Times New Roman" panose="02020603050405020304" pitchFamily="18" charset="0"/>
                <a:cs typeface="Times New Roman" panose="02020603050405020304" pitchFamily="18" charset="0"/>
              </a:rPr>
              <a:t>Vježbe za šaku </a:t>
            </a:r>
            <a:r>
              <a:rPr lang="hr-HR" sz="1800" dirty="0">
                <a:latin typeface="Times New Roman" panose="02020603050405020304" pitchFamily="18" charset="0"/>
                <a:cs typeface="Times New Roman" panose="02020603050405020304" pitchFamily="18" charset="0"/>
              </a:rPr>
              <a:t>prije izvođenja aktivnosti fine motorike (povlačenje svakog prsta, lagano istezanje prstiju po stolu, korištenje kliješta ili </a:t>
            </a:r>
            <a:r>
              <a:rPr lang="hr-HR" sz="1800" dirty="0" err="1">
                <a:latin typeface="Times New Roman" panose="02020603050405020304" pitchFamily="18" charset="0"/>
                <a:cs typeface="Times New Roman" panose="02020603050405020304" pitchFamily="18" charset="0"/>
              </a:rPr>
              <a:t>antistresnih</a:t>
            </a:r>
            <a:r>
              <a:rPr lang="hr-HR" sz="1800" dirty="0">
                <a:latin typeface="Times New Roman" panose="02020603050405020304" pitchFamily="18" charset="0"/>
                <a:cs typeface="Times New Roman" panose="02020603050405020304" pitchFamily="18" charset="0"/>
              </a:rPr>
              <a:t> loptica, stiskanje šake u pesnicu pa opuštanje, </a:t>
            </a:r>
          </a:p>
          <a:p>
            <a:pPr marL="158750" indent="0">
              <a:buNone/>
            </a:pPr>
            <a:r>
              <a:rPr lang="hr-HR" sz="1800" dirty="0">
                <a:latin typeface="Times New Roman" panose="02020603050405020304" pitchFamily="18" charset="0"/>
                <a:cs typeface="Times New Roman" panose="02020603050405020304" pitchFamily="18" charset="0"/>
              </a:rPr>
              <a:t>9.  </a:t>
            </a:r>
            <a:r>
              <a:rPr lang="hr-HR" sz="1800" b="1" dirty="0">
                <a:latin typeface="Times New Roman" panose="02020603050405020304" pitchFamily="18" charset="0"/>
                <a:cs typeface="Times New Roman" panose="02020603050405020304" pitchFamily="18" charset="0"/>
              </a:rPr>
              <a:t>Aktivnosti s rastezljivom trakom </a:t>
            </a:r>
          </a:p>
          <a:p>
            <a:pPr marL="158750" indent="0">
              <a:buNone/>
            </a:pPr>
            <a:r>
              <a:rPr lang="hr-HR" sz="1800" dirty="0">
                <a:latin typeface="Times New Roman" panose="02020603050405020304" pitchFamily="18" charset="0"/>
                <a:cs typeface="Times New Roman" panose="02020603050405020304" pitchFamily="18" charset="0"/>
              </a:rPr>
              <a:t>10. </a:t>
            </a:r>
            <a:r>
              <a:rPr lang="hr-HR" sz="1800" b="1" dirty="0">
                <a:latin typeface="Times New Roman" panose="02020603050405020304" pitchFamily="18" charset="0"/>
                <a:cs typeface="Times New Roman" panose="02020603050405020304" pitchFamily="18" charset="0"/>
              </a:rPr>
              <a:t>„Medvjeđi” (čvrsti) zagrljaji </a:t>
            </a:r>
          </a:p>
          <a:p>
            <a:endParaRPr lang="hr-HR" dirty="0"/>
          </a:p>
        </p:txBody>
      </p:sp>
    </p:spTree>
    <p:extLst>
      <p:ext uri="{BB962C8B-B14F-4D97-AF65-F5344CB8AC3E}">
        <p14:creationId xmlns:p14="http://schemas.microsoft.com/office/powerpoint/2010/main" val="2161075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217D2A1-86B8-4EBE-B084-4BF03BB1AD6D}"/>
              </a:ext>
            </a:extLst>
          </p:cNvPr>
          <p:cNvSpPr>
            <a:spLocks noGrp="1"/>
          </p:cNvSpPr>
          <p:nvPr>
            <p:ph type="title"/>
          </p:nvPr>
        </p:nvSpPr>
        <p:spPr/>
        <p:txBody>
          <a:bodyPr/>
          <a:lstStyle/>
          <a:p>
            <a:r>
              <a:rPr lang="hr-HR" dirty="0"/>
              <a:t>VAŽNO!!</a:t>
            </a:r>
            <a:br>
              <a:rPr lang="hr-HR" dirty="0"/>
            </a:br>
            <a:endParaRPr lang="hr-HR" dirty="0"/>
          </a:p>
        </p:txBody>
      </p:sp>
      <p:sp>
        <p:nvSpPr>
          <p:cNvPr id="3" name="Rezervirano mjesto teksta 2">
            <a:extLst>
              <a:ext uri="{FF2B5EF4-FFF2-40B4-BE49-F238E27FC236}">
                <a16:creationId xmlns:a16="http://schemas.microsoft.com/office/drawing/2014/main" id="{B0D3424B-7CF0-49C1-9C1E-C3348882DE14}"/>
              </a:ext>
            </a:extLst>
          </p:cNvPr>
          <p:cNvSpPr>
            <a:spLocks noGrp="1"/>
          </p:cNvSpPr>
          <p:nvPr>
            <p:ph type="body" idx="1"/>
          </p:nvPr>
        </p:nvSpPr>
        <p:spPr/>
        <p:txBody>
          <a:bodyPr/>
          <a:lstStyle/>
          <a:p>
            <a:pPr marL="444500" indent="-285750">
              <a:buFont typeface="Wingdings" panose="05000000000000000000" pitchFamily="2" charset="2"/>
              <a:buChar char="q"/>
            </a:pPr>
            <a:r>
              <a:rPr lang="hr-HR" sz="1600" dirty="0">
                <a:latin typeface="Times New Roman" panose="02020603050405020304" pitchFamily="18" charset="0"/>
                <a:cs typeface="Times New Roman" panose="02020603050405020304" pitchFamily="18" charset="0"/>
              </a:rPr>
              <a:t>da bi se postigao cilj da dijete bude što više organizirano, koncentrirano, a samim time i uspješno u izvođenju zadanih aktivnosti, bitno je da se ispune svi uvjeti</a:t>
            </a:r>
          </a:p>
          <a:p>
            <a:pPr marL="444500" indent="-285750">
              <a:buFont typeface="Wingdings" panose="05000000000000000000" pitchFamily="2" charset="2"/>
              <a:buChar char="q"/>
            </a:pPr>
            <a:endParaRPr lang="hr-HR" sz="1600" dirty="0">
              <a:latin typeface="Times New Roman" panose="02020603050405020304" pitchFamily="18" charset="0"/>
              <a:cs typeface="Times New Roman" panose="02020603050405020304" pitchFamily="18" charset="0"/>
            </a:endParaRPr>
          </a:p>
          <a:p>
            <a:pPr marL="158750" indent="0">
              <a:buNone/>
            </a:pPr>
            <a:endParaRPr lang="hr-HR" sz="1600" dirty="0">
              <a:latin typeface="Times New Roman" panose="02020603050405020304" pitchFamily="18" charset="0"/>
              <a:cs typeface="Times New Roman" panose="02020603050405020304" pitchFamily="18" charset="0"/>
            </a:endParaRPr>
          </a:p>
          <a:p>
            <a:pPr marL="158750" indent="0">
              <a:buNone/>
            </a:pPr>
            <a:r>
              <a:rPr lang="hr-HR" sz="1600" b="1" dirty="0">
                <a:solidFill>
                  <a:schemeClr val="bg2"/>
                </a:solidFill>
                <a:latin typeface="Times New Roman" panose="02020603050405020304" pitchFamily="18" charset="0"/>
                <a:cs typeface="Times New Roman" panose="02020603050405020304" pitchFamily="18" charset="0"/>
              </a:rPr>
              <a:t>1.  </a:t>
            </a:r>
            <a:r>
              <a:rPr lang="hr-HR" sz="1600" dirty="0">
                <a:solidFill>
                  <a:srgbClr val="FF0000"/>
                </a:solidFill>
                <a:latin typeface="Times New Roman" panose="02020603050405020304" pitchFamily="18" charset="0"/>
                <a:cs typeface="Times New Roman" panose="02020603050405020304" pitchFamily="18" charset="0"/>
              </a:rPr>
              <a:t>Prvo treba prilagoditi radno mjesto</a:t>
            </a:r>
          </a:p>
          <a:p>
            <a:endParaRPr lang="hr-HR" sz="1600" dirty="0">
              <a:solidFill>
                <a:srgbClr val="FF0000"/>
              </a:solidFill>
              <a:latin typeface="Times New Roman" panose="02020603050405020304" pitchFamily="18" charset="0"/>
              <a:cs typeface="Times New Roman" panose="02020603050405020304" pitchFamily="18" charset="0"/>
            </a:endParaRPr>
          </a:p>
          <a:p>
            <a:pPr marL="158750" indent="0">
              <a:buNone/>
            </a:pPr>
            <a:r>
              <a:rPr lang="hr-HR" sz="1600" b="1" dirty="0">
                <a:solidFill>
                  <a:schemeClr val="bg2"/>
                </a:solidFill>
                <a:latin typeface="Times New Roman" panose="02020603050405020304" pitchFamily="18" charset="0"/>
                <a:cs typeface="Times New Roman" panose="02020603050405020304" pitchFamily="18" charset="0"/>
              </a:rPr>
              <a:t>2.  </a:t>
            </a:r>
            <a:r>
              <a:rPr lang="hr-HR" sz="1600" dirty="0">
                <a:solidFill>
                  <a:srgbClr val="FF0000"/>
                </a:solidFill>
                <a:latin typeface="Times New Roman" panose="02020603050405020304" pitchFamily="18" charset="0"/>
                <a:cs typeface="Times New Roman" panose="02020603050405020304" pitchFamily="18" charset="0"/>
              </a:rPr>
              <a:t>U skladu s djetetovim senzornim poteškoćama osigurati prikladna pomagala</a:t>
            </a:r>
          </a:p>
          <a:p>
            <a:endParaRPr lang="hr-HR" sz="1600" dirty="0">
              <a:solidFill>
                <a:srgbClr val="FF0000"/>
              </a:solidFill>
              <a:latin typeface="Times New Roman" panose="02020603050405020304" pitchFamily="18" charset="0"/>
              <a:cs typeface="Times New Roman" panose="02020603050405020304" pitchFamily="18" charset="0"/>
            </a:endParaRPr>
          </a:p>
          <a:p>
            <a:pPr marL="158750" indent="0">
              <a:buNone/>
            </a:pPr>
            <a:r>
              <a:rPr lang="hr-HR" sz="1600" b="1" dirty="0">
                <a:solidFill>
                  <a:schemeClr val="bg2"/>
                </a:solidFill>
                <a:latin typeface="Times New Roman" panose="02020603050405020304" pitchFamily="18" charset="0"/>
                <a:cs typeface="Times New Roman" panose="02020603050405020304" pitchFamily="18" charset="0"/>
              </a:rPr>
              <a:t>3.  </a:t>
            </a:r>
            <a:r>
              <a:rPr lang="hr-HR" sz="1600" dirty="0">
                <a:solidFill>
                  <a:srgbClr val="FF0000"/>
                </a:solidFill>
                <a:latin typeface="Times New Roman" panose="02020603050405020304" pitchFamily="18" charset="0"/>
                <a:cs typeface="Times New Roman" panose="02020603050405020304" pitchFamily="18" charset="0"/>
              </a:rPr>
              <a:t>Prije nego što se krene sa sjedilačkim aktivnostima, treba netom prije odraditi s djetetom jednu danu aktivnost (predložene u prezentaciji pod naslovom  „Vježbe i aktivnosti senzorne integracije”)</a:t>
            </a:r>
          </a:p>
        </p:txBody>
      </p:sp>
      <p:cxnSp>
        <p:nvCxnSpPr>
          <p:cNvPr id="5" name="Ravni poveznik sa strelicom 4">
            <a:extLst>
              <a:ext uri="{FF2B5EF4-FFF2-40B4-BE49-F238E27FC236}">
                <a16:creationId xmlns:a16="http://schemas.microsoft.com/office/drawing/2014/main" id="{3531137C-AB27-4BD2-A4FD-D94E871F7BB0}"/>
              </a:ext>
            </a:extLst>
          </p:cNvPr>
          <p:cNvCxnSpPr/>
          <p:nvPr/>
        </p:nvCxnSpPr>
        <p:spPr>
          <a:xfrm>
            <a:off x="1343891" y="1780309"/>
            <a:ext cx="0" cy="31865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44547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teksta 2">
            <a:extLst>
              <a:ext uri="{FF2B5EF4-FFF2-40B4-BE49-F238E27FC236}">
                <a16:creationId xmlns:a16="http://schemas.microsoft.com/office/drawing/2014/main" id="{B452507C-C405-4499-8B9E-FA2E22C34E58}"/>
              </a:ext>
            </a:extLst>
          </p:cNvPr>
          <p:cNvSpPr>
            <a:spLocks noGrp="1"/>
          </p:cNvSpPr>
          <p:nvPr>
            <p:ph type="body" idx="1"/>
          </p:nvPr>
        </p:nvSpPr>
        <p:spPr>
          <a:xfrm>
            <a:off x="422981" y="417677"/>
            <a:ext cx="7947020" cy="3903673"/>
          </a:xfrm>
        </p:spPr>
        <p:txBody>
          <a:bodyPr/>
          <a:lstStyle/>
          <a:p>
            <a:pPr marL="158750" indent="0">
              <a:buNone/>
            </a:pPr>
            <a:r>
              <a:rPr lang="hr-HR" sz="3200" dirty="0">
                <a:latin typeface="Times New Roman" panose="02020603050405020304" pitchFamily="18" charset="0"/>
                <a:cs typeface="Times New Roman" panose="02020603050405020304" pitchFamily="18" charset="0"/>
              </a:rPr>
              <a:t>HVALA NA PAŽNJI</a:t>
            </a:r>
          </a:p>
          <a:p>
            <a:pPr marL="158750" indent="0">
              <a:buNone/>
            </a:pPr>
            <a:endParaRPr lang="hr-HR" sz="3200" dirty="0">
              <a:latin typeface="Times New Roman" panose="02020603050405020304" pitchFamily="18" charset="0"/>
              <a:cs typeface="Times New Roman" panose="02020603050405020304" pitchFamily="18" charset="0"/>
            </a:endParaRPr>
          </a:p>
          <a:p>
            <a:pPr marL="158750" indent="0">
              <a:buNone/>
            </a:pPr>
            <a:endParaRPr lang="hr-HR" sz="3200" dirty="0">
              <a:latin typeface="Times New Roman" panose="02020603050405020304" pitchFamily="18" charset="0"/>
              <a:cs typeface="Times New Roman" panose="02020603050405020304" pitchFamily="18" charset="0"/>
            </a:endParaRPr>
          </a:p>
        </p:txBody>
      </p:sp>
      <p:pic>
        <p:nvPicPr>
          <p:cNvPr id="4098" name="Picture 2" descr="Neuroscience of Giftedness: Greater Sensory Sensitivity – Gro-Gifted">
            <a:extLst>
              <a:ext uri="{FF2B5EF4-FFF2-40B4-BE49-F238E27FC236}">
                <a16:creationId xmlns:a16="http://schemas.microsoft.com/office/drawing/2014/main" id="{5889D171-295C-432E-AB77-22FB68E204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4978" y="1454728"/>
            <a:ext cx="2866622" cy="2866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0541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23FA5B9-B8CC-43A2-90FD-32155F55A0C1}"/>
              </a:ext>
            </a:extLst>
          </p:cNvPr>
          <p:cNvSpPr>
            <a:spLocks noGrp="1"/>
          </p:cNvSpPr>
          <p:nvPr>
            <p:ph type="title"/>
          </p:nvPr>
        </p:nvSpPr>
        <p:spPr>
          <a:xfrm>
            <a:off x="457200" y="804800"/>
            <a:ext cx="7142018" cy="691491"/>
          </a:xfrm>
        </p:spPr>
        <p:txBody>
          <a:bodyPr/>
          <a:lstStyle/>
          <a:p>
            <a:r>
              <a:rPr lang="hr-HR" sz="4000" b="1" kern="1200" cap="all" dirty="0">
                <a:ln w="3175" cmpd="sng">
                  <a:noFill/>
                </a:ln>
                <a:solidFill>
                  <a:schemeClr val="tx1"/>
                </a:solidFill>
                <a:latin typeface="Times New Roman" panose="02020603050405020304" pitchFamily="18" charset="0"/>
                <a:ea typeface="+mj-ea"/>
                <a:cs typeface="Times New Roman" panose="02020603050405020304" pitchFamily="18" charset="0"/>
              </a:rPr>
              <a:t>Aktivnosti za stolom</a:t>
            </a:r>
            <a:endParaRPr lang="hr-HR" sz="4000" dirty="0">
              <a:solidFill>
                <a:schemeClr val="tx1"/>
              </a:solidFill>
              <a:latin typeface="Times New Roman" panose="02020603050405020304" pitchFamily="18" charset="0"/>
              <a:cs typeface="Times New Roman" panose="02020603050405020304" pitchFamily="18" charset="0"/>
            </a:endParaRPr>
          </a:p>
        </p:txBody>
      </p:sp>
      <p:sp>
        <p:nvSpPr>
          <p:cNvPr id="3" name="Naslov 2">
            <a:extLst>
              <a:ext uri="{FF2B5EF4-FFF2-40B4-BE49-F238E27FC236}">
                <a16:creationId xmlns:a16="http://schemas.microsoft.com/office/drawing/2014/main" id="{203EF587-51CE-402B-97A7-2DAA948D1361}"/>
              </a:ext>
            </a:extLst>
          </p:cNvPr>
          <p:cNvSpPr>
            <a:spLocks noGrp="1"/>
          </p:cNvSpPr>
          <p:nvPr>
            <p:ph type="title" idx="2"/>
          </p:nvPr>
        </p:nvSpPr>
        <p:spPr>
          <a:xfrm>
            <a:off x="1101436" y="1496291"/>
            <a:ext cx="6658725" cy="3331574"/>
          </a:xfrm>
        </p:spPr>
        <p:txBody>
          <a:bodyPr/>
          <a:lstStyle/>
          <a:p>
            <a:pPr marL="342900" indent="-342900" algn="l">
              <a:buFont typeface="Wingdings" panose="05000000000000000000" pitchFamily="2" charset="2"/>
              <a:buChar char="q"/>
            </a:pPr>
            <a:r>
              <a:rPr lang="hr-HR" sz="2000" dirty="0">
                <a:latin typeface="Times New Roman" panose="02020603050405020304" pitchFamily="18" charset="0"/>
                <a:cs typeface="Times New Roman" panose="02020603050405020304" pitchFamily="18" charset="0"/>
              </a:rPr>
              <a:t>kada dijete ima poteškoća kod sjedenja za stolom (nemirno je, stalno ustaje, odguruje se, ljulja se na stolcu, odbija dovršiti zadatak, teško prati upute, pasivno je) i pri tome nije učinkovito u rješavanju zadataka ili obavljanju svakodnevnih aktivnosti, potrebno mu je pružiti određenu vrstu podražaja, kako bi se ono moglo koncentrirati na aktivnost</a:t>
            </a:r>
            <a:br>
              <a:rPr lang="hr-HR" dirty="0">
                <a:latin typeface="Times New Roman" panose="02020603050405020304" pitchFamily="18" charset="0"/>
                <a:cs typeface="Times New Roman" panose="02020603050405020304" pitchFamily="18" charset="0"/>
              </a:rPr>
            </a:br>
            <a:endParaRPr lang="hr-HR" dirty="0"/>
          </a:p>
        </p:txBody>
      </p:sp>
    </p:spTree>
    <p:extLst>
      <p:ext uri="{BB962C8B-B14F-4D97-AF65-F5344CB8AC3E}">
        <p14:creationId xmlns:p14="http://schemas.microsoft.com/office/powerpoint/2010/main" val="161033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dnaslov 3">
            <a:extLst>
              <a:ext uri="{FF2B5EF4-FFF2-40B4-BE49-F238E27FC236}">
                <a16:creationId xmlns:a16="http://schemas.microsoft.com/office/drawing/2014/main" id="{0D79247B-C3C5-442E-9158-7A5D2AB62647}"/>
              </a:ext>
            </a:extLst>
          </p:cNvPr>
          <p:cNvSpPr>
            <a:spLocks noGrp="1"/>
          </p:cNvSpPr>
          <p:nvPr>
            <p:ph type="subTitle" idx="1"/>
          </p:nvPr>
        </p:nvSpPr>
        <p:spPr>
          <a:xfrm>
            <a:off x="1330036" y="623455"/>
            <a:ext cx="6553200" cy="3825145"/>
          </a:xfrm>
        </p:spPr>
        <p:txBody>
          <a:bodyPr/>
          <a:lstStyle/>
          <a:p>
            <a:pPr marL="400050" indent="-285750" algn="l">
              <a:buFont typeface="Wingdings" panose="05000000000000000000" pitchFamily="2" charset="2"/>
              <a:buChar char="q"/>
            </a:pPr>
            <a:r>
              <a:rPr lang="hr-HR" sz="2400" dirty="0">
                <a:latin typeface="Times New Roman" panose="02020603050405020304" pitchFamily="18" charset="0"/>
                <a:cs typeface="Times New Roman" panose="02020603050405020304" pitchFamily="18" charset="0"/>
              </a:rPr>
              <a:t>kako bi se djetetu pružili potrebni podražaji i omogućilo mu da bude koncentrirano na zadano, potrebno je:</a:t>
            </a:r>
          </a:p>
          <a:p>
            <a:pPr marL="114300" indent="0" algn="l"/>
            <a:endParaRPr lang="hr-HR" sz="2400" dirty="0">
              <a:latin typeface="Times New Roman" panose="02020603050405020304" pitchFamily="18" charset="0"/>
              <a:cs typeface="Times New Roman" panose="02020603050405020304" pitchFamily="18" charset="0"/>
            </a:endParaRPr>
          </a:p>
          <a:p>
            <a:pPr marL="0" indent="0" algn="l"/>
            <a:r>
              <a:rPr lang="hr-HR" sz="2400" b="1" dirty="0">
                <a:solidFill>
                  <a:srgbClr val="FF0000"/>
                </a:solidFill>
                <a:latin typeface="Times New Roman" panose="02020603050405020304" pitchFamily="18" charset="0"/>
                <a:cs typeface="Times New Roman" panose="02020603050405020304" pitchFamily="18" charset="0"/>
              </a:rPr>
              <a:t>1. </a:t>
            </a:r>
            <a:r>
              <a:rPr lang="hr-HR" sz="2400" dirty="0">
                <a:latin typeface="Times New Roman" panose="02020603050405020304" pitchFamily="18" charset="0"/>
                <a:cs typeface="Times New Roman" panose="02020603050405020304" pitchFamily="18" charset="0"/>
              </a:rPr>
              <a:t>fizički </a:t>
            </a:r>
            <a:r>
              <a:rPr lang="hr-HR" sz="2400" b="1" dirty="0">
                <a:solidFill>
                  <a:srgbClr val="FF0000"/>
                </a:solidFill>
                <a:latin typeface="Times New Roman" panose="02020603050405020304" pitchFamily="18" charset="0"/>
                <a:cs typeface="Times New Roman" panose="02020603050405020304" pitchFamily="18" charset="0"/>
              </a:rPr>
              <a:t>prilagoditi</a:t>
            </a:r>
            <a:r>
              <a:rPr lang="hr-HR" sz="2400" dirty="0">
                <a:latin typeface="Times New Roman" panose="02020603050405020304" pitchFamily="18" charset="0"/>
                <a:cs typeface="Times New Roman" panose="02020603050405020304" pitchFamily="18" charset="0"/>
              </a:rPr>
              <a:t> </a:t>
            </a:r>
            <a:r>
              <a:rPr lang="hr-HR" sz="2400" u="sng" dirty="0">
                <a:latin typeface="Times New Roman" panose="02020603050405020304" pitchFamily="18" charset="0"/>
                <a:cs typeface="Times New Roman" panose="02020603050405020304" pitchFamily="18" charset="0"/>
              </a:rPr>
              <a:t>radno mjesto</a:t>
            </a:r>
          </a:p>
          <a:p>
            <a:pPr marL="0" indent="0" algn="l"/>
            <a:r>
              <a:rPr lang="hr-HR" sz="2400" b="1" dirty="0">
                <a:solidFill>
                  <a:srgbClr val="FF0000"/>
                </a:solidFill>
                <a:latin typeface="Times New Roman" panose="02020603050405020304" pitchFamily="18" charset="0"/>
                <a:cs typeface="Times New Roman" panose="02020603050405020304" pitchFamily="18" charset="0"/>
              </a:rPr>
              <a:t>2. </a:t>
            </a:r>
            <a:r>
              <a:rPr lang="hr-HR" sz="2400" dirty="0">
                <a:latin typeface="Times New Roman" panose="02020603050405020304" pitchFamily="18" charset="0"/>
                <a:cs typeface="Times New Roman" panose="02020603050405020304" pitchFamily="18" charset="0"/>
              </a:rPr>
              <a:t>koristiti </a:t>
            </a:r>
            <a:r>
              <a:rPr lang="hr-HR" sz="2400" b="1" dirty="0">
                <a:solidFill>
                  <a:srgbClr val="FF0000"/>
                </a:solidFill>
                <a:latin typeface="Times New Roman" panose="02020603050405020304" pitchFamily="18" charset="0"/>
                <a:cs typeface="Times New Roman" panose="02020603050405020304" pitchFamily="18" charset="0"/>
              </a:rPr>
              <a:t>dodatna pomagala </a:t>
            </a:r>
          </a:p>
          <a:p>
            <a:pPr marL="0" lvl="0" indent="0" algn="l">
              <a:buClr>
                <a:srgbClr val="000000"/>
              </a:buClr>
            </a:pPr>
            <a:r>
              <a:rPr lang="hr-HR" sz="2400" b="1" dirty="0">
                <a:solidFill>
                  <a:srgbClr val="FF0000"/>
                </a:solidFill>
                <a:latin typeface="Times New Roman" panose="02020603050405020304" pitchFamily="18" charset="0"/>
                <a:cs typeface="Times New Roman" panose="02020603050405020304" pitchFamily="18" charset="0"/>
              </a:rPr>
              <a:t>3. </a:t>
            </a:r>
            <a:r>
              <a:rPr lang="hr-HR" sz="2400" dirty="0">
                <a:solidFill>
                  <a:srgbClr val="000000"/>
                </a:solidFill>
                <a:latin typeface="Times New Roman" panose="02020603050405020304" pitchFamily="18" charset="0"/>
                <a:cs typeface="Times New Roman" panose="02020603050405020304" pitchFamily="18" charset="0"/>
              </a:rPr>
              <a:t>provoditi </a:t>
            </a:r>
            <a:r>
              <a:rPr lang="hr-HR" sz="2400" b="1" dirty="0">
                <a:solidFill>
                  <a:srgbClr val="FF0000"/>
                </a:solidFill>
                <a:latin typeface="Times New Roman" panose="02020603050405020304" pitchFamily="18" charset="0"/>
                <a:cs typeface="Times New Roman" panose="02020603050405020304" pitchFamily="18" charset="0"/>
              </a:rPr>
              <a:t>vježbe i aktivnosti </a:t>
            </a:r>
            <a:r>
              <a:rPr lang="hr-HR" sz="2400" dirty="0">
                <a:solidFill>
                  <a:srgbClr val="000000"/>
                </a:solidFill>
                <a:latin typeface="Times New Roman" panose="02020603050405020304" pitchFamily="18" charset="0"/>
                <a:cs typeface="Times New Roman" panose="02020603050405020304" pitchFamily="18" charset="0"/>
              </a:rPr>
              <a:t>za usmjeravanje na zadatak</a:t>
            </a:r>
          </a:p>
          <a:p>
            <a:pPr marL="0" indent="0" algn="l"/>
            <a:endParaRPr lang="hr-HR" sz="2000" dirty="0">
              <a:latin typeface="Times New Roman" panose="02020603050405020304" pitchFamily="18" charset="0"/>
              <a:cs typeface="Times New Roman" panose="02020603050405020304" pitchFamily="18" charset="0"/>
            </a:endParaRPr>
          </a:p>
          <a:p>
            <a:pPr marL="0" indent="0" algn="l"/>
            <a:r>
              <a:rPr lang="hr-HR" sz="2000" dirty="0">
                <a:latin typeface="Times New Roman" panose="02020603050405020304" pitchFamily="18" charset="0"/>
                <a:cs typeface="Times New Roman" panose="02020603050405020304" pitchFamily="18" charset="0"/>
              </a:rPr>
              <a:t> </a:t>
            </a:r>
          </a:p>
          <a:p>
            <a:endParaRPr lang="hr-HR" dirty="0"/>
          </a:p>
        </p:txBody>
      </p:sp>
    </p:spTree>
    <p:extLst>
      <p:ext uri="{BB962C8B-B14F-4D97-AF65-F5344CB8AC3E}">
        <p14:creationId xmlns:p14="http://schemas.microsoft.com/office/powerpoint/2010/main" val="831248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a:extLst>
              <a:ext uri="{FF2B5EF4-FFF2-40B4-BE49-F238E27FC236}">
                <a16:creationId xmlns:a16="http://schemas.microsoft.com/office/drawing/2014/main" id="{376CEB79-EDD9-44AD-A317-5D33F6C96A94}"/>
              </a:ext>
            </a:extLst>
          </p:cNvPr>
          <p:cNvSpPr>
            <a:spLocks noGrp="1"/>
          </p:cNvSpPr>
          <p:nvPr>
            <p:ph type="title" idx="2"/>
          </p:nvPr>
        </p:nvSpPr>
        <p:spPr>
          <a:xfrm>
            <a:off x="1239877" y="418518"/>
            <a:ext cx="6622578" cy="841800"/>
          </a:xfrm>
        </p:spPr>
        <p:txBody>
          <a:bodyPr/>
          <a:lstStyle/>
          <a:p>
            <a:r>
              <a:rPr lang="hr-HR" dirty="0">
                <a:latin typeface="Times New Roman" panose="02020603050405020304" pitchFamily="18" charset="0"/>
                <a:ea typeface="Tahoma" panose="020B0604030504040204" pitchFamily="34" charset="0"/>
                <a:cs typeface="Times New Roman" panose="02020603050405020304" pitchFamily="18" charset="0"/>
              </a:rPr>
              <a:t>1. </a:t>
            </a:r>
            <a:r>
              <a:rPr lang="hr-HR" b="1" dirty="0">
                <a:latin typeface="Times New Roman" panose="02020603050405020304" pitchFamily="18" charset="0"/>
                <a:ea typeface="Tahoma" panose="020B0604030504040204" pitchFamily="34" charset="0"/>
                <a:cs typeface="Times New Roman" panose="02020603050405020304" pitchFamily="18" charset="0"/>
              </a:rPr>
              <a:t>FIZIČKA PRILAGODBA RADNOG MJESTA</a:t>
            </a:r>
          </a:p>
        </p:txBody>
      </p:sp>
      <p:sp>
        <p:nvSpPr>
          <p:cNvPr id="4" name="Podnaslov 3">
            <a:extLst>
              <a:ext uri="{FF2B5EF4-FFF2-40B4-BE49-F238E27FC236}">
                <a16:creationId xmlns:a16="http://schemas.microsoft.com/office/drawing/2014/main" id="{51A73B07-8B9A-441B-AE81-3C36AF060C72}"/>
              </a:ext>
            </a:extLst>
          </p:cNvPr>
          <p:cNvSpPr>
            <a:spLocks noGrp="1"/>
          </p:cNvSpPr>
          <p:nvPr>
            <p:ph type="subTitle" idx="1"/>
          </p:nvPr>
        </p:nvSpPr>
        <p:spPr>
          <a:xfrm>
            <a:off x="1527126" y="1791417"/>
            <a:ext cx="6266055" cy="2808291"/>
          </a:xfrm>
        </p:spPr>
        <p:txBody>
          <a:bodyPr/>
          <a:lstStyle/>
          <a:p>
            <a:pPr algn="l">
              <a:buFont typeface="Wingdings" panose="05000000000000000000" pitchFamily="2" charset="2"/>
              <a:buChar char="q"/>
            </a:pPr>
            <a:r>
              <a:rPr lang="hr-HR" dirty="0">
                <a:latin typeface="Times New Roman" panose="02020603050405020304" pitchFamily="18" charset="0"/>
                <a:cs typeface="Times New Roman" panose="02020603050405020304" pitchFamily="18" charset="0"/>
              </a:rPr>
              <a:t>ova vrsta prilagodbe se odnosi na prilagodbu mjesta za sjedenje (stolac) </a:t>
            </a:r>
          </a:p>
          <a:p>
            <a:pPr marL="114300" indent="0" algn="l"/>
            <a:endParaRPr lang="hr-HR" dirty="0">
              <a:latin typeface="Times New Roman" panose="02020603050405020304" pitchFamily="18" charset="0"/>
              <a:cs typeface="Times New Roman" panose="02020603050405020304" pitchFamily="18" charset="0"/>
            </a:endParaRPr>
          </a:p>
          <a:p>
            <a:pPr algn="l">
              <a:buFont typeface="Wingdings" panose="05000000000000000000" pitchFamily="2" charset="2"/>
              <a:buChar char="q"/>
            </a:pPr>
            <a:r>
              <a:rPr lang="hr-HR" dirty="0">
                <a:latin typeface="Times New Roman" panose="02020603050405020304" pitchFamily="18" charset="0"/>
                <a:cs typeface="Times New Roman" panose="02020603050405020304" pitchFamily="18" charset="0"/>
              </a:rPr>
              <a:t>dijete putem običnog stolca ne može dobiti potrebne podražaje koji bi mu pomogli da se koncentrira na zadano</a:t>
            </a:r>
          </a:p>
        </p:txBody>
      </p:sp>
    </p:spTree>
    <p:extLst>
      <p:ext uri="{BB962C8B-B14F-4D97-AF65-F5344CB8AC3E}">
        <p14:creationId xmlns:p14="http://schemas.microsoft.com/office/powerpoint/2010/main" val="2779689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43"/>
        <p:cNvGrpSpPr/>
        <p:nvPr/>
      </p:nvGrpSpPr>
      <p:grpSpPr>
        <a:xfrm>
          <a:off x="0" y="0"/>
          <a:ext cx="0" cy="0"/>
          <a:chOff x="0" y="0"/>
          <a:chExt cx="0" cy="0"/>
        </a:xfrm>
      </p:grpSpPr>
      <p:sp>
        <p:nvSpPr>
          <p:cNvPr id="3" name="Rezervirano mjesto teksta 2">
            <a:extLst>
              <a:ext uri="{FF2B5EF4-FFF2-40B4-BE49-F238E27FC236}">
                <a16:creationId xmlns:a16="http://schemas.microsoft.com/office/drawing/2014/main" id="{2284AD8A-1C82-464C-A387-15A9D58FA868}"/>
              </a:ext>
            </a:extLst>
          </p:cNvPr>
          <p:cNvSpPr>
            <a:spLocks noGrp="1"/>
          </p:cNvSpPr>
          <p:nvPr>
            <p:ph type="body" idx="1"/>
          </p:nvPr>
        </p:nvSpPr>
        <p:spPr>
          <a:xfrm>
            <a:off x="512618" y="285750"/>
            <a:ext cx="7892018" cy="4571999"/>
          </a:xfrm>
        </p:spPr>
        <p:txBody>
          <a:bodyPr/>
          <a:lstStyle/>
          <a:p>
            <a:pPr>
              <a:buFont typeface="Wingdings" panose="05000000000000000000" pitchFamily="2" charset="2"/>
              <a:buChar char="q"/>
            </a:pPr>
            <a:r>
              <a:rPr lang="hr-HR" sz="1800" dirty="0">
                <a:latin typeface="Times New Roman" panose="02020603050405020304" pitchFamily="18" charset="0"/>
                <a:cs typeface="Times New Roman" panose="02020603050405020304" pitchFamily="18" charset="0"/>
              </a:rPr>
              <a:t>potrebni podražaji mogu se dobiti pomoću upotrebe:</a:t>
            </a:r>
          </a:p>
          <a:p>
            <a:pPr>
              <a:buFont typeface="Wingdings" panose="05000000000000000000" pitchFamily="2" charset="2"/>
              <a:buChar char="q"/>
            </a:pPr>
            <a:endParaRPr lang="hr-HR" sz="1800" dirty="0">
              <a:latin typeface="Times New Roman" panose="02020603050405020304" pitchFamily="18" charset="0"/>
              <a:cs typeface="Times New Roman" panose="02020603050405020304" pitchFamily="18" charset="0"/>
            </a:endParaRPr>
          </a:p>
          <a:p>
            <a:pPr marL="444500" indent="-285750">
              <a:buFont typeface="Wingdings" panose="05000000000000000000" pitchFamily="2" charset="2"/>
              <a:buChar char="Ø"/>
            </a:pPr>
            <a:r>
              <a:rPr lang="hr-HR" sz="1800" b="1" dirty="0">
                <a:latin typeface="Times New Roman" panose="02020603050405020304" pitchFamily="18" charset="0"/>
                <a:cs typeface="Times New Roman" panose="02020603050405020304" pitchFamily="18" charset="0"/>
              </a:rPr>
              <a:t>diska za sjedenje</a:t>
            </a:r>
            <a:r>
              <a:rPr lang="hr-HR" sz="1800" dirty="0">
                <a:latin typeface="Times New Roman" panose="02020603050405020304" pitchFamily="18" charset="0"/>
                <a:cs typeface="Times New Roman" panose="02020603050405020304" pitchFamily="18" charset="0"/>
              </a:rPr>
              <a:t>, </a:t>
            </a:r>
            <a:r>
              <a:rPr lang="hr-HR" sz="1800" b="1" dirty="0">
                <a:latin typeface="Times New Roman" panose="02020603050405020304" pitchFamily="18" charset="0"/>
                <a:cs typeface="Times New Roman" panose="02020603050405020304" pitchFamily="18" charset="0"/>
              </a:rPr>
              <a:t>jastuka za napuhavanje</a:t>
            </a:r>
            <a:r>
              <a:rPr lang="hr-HR" sz="1800" dirty="0">
                <a:latin typeface="Times New Roman" panose="02020603050405020304" pitchFamily="18" charset="0"/>
                <a:cs typeface="Times New Roman" panose="02020603050405020304" pitchFamily="18" charset="0"/>
              </a:rPr>
              <a:t> (umjesto toga se mogu koristiti i </a:t>
            </a:r>
            <a:r>
              <a:rPr lang="hr-HR" sz="1800" b="1" dirty="0">
                <a:latin typeface="Times New Roman" panose="02020603050405020304" pitchFamily="18" charset="0"/>
                <a:cs typeface="Times New Roman" panose="02020603050405020304" pitchFamily="18" charset="0"/>
              </a:rPr>
              <a:t>loptice za sušilicu </a:t>
            </a:r>
            <a:r>
              <a:rPr lang="hr-HR" sz="1800" dirty="0">
                <a:latin typeface="Times New Roman" panose="02020603050405020304" pitchFamily="18" charset="0"/>
                <a:cs typeface="Times New Roman" panose="02020603050405020304" pitchFamily="18" charset="0"/>
              </a:rPr>
              <a:t>ili </a:t>
            </a:r>
            <a:r>
              <a:rPr lang="hr-HR" sz="1800" b="1" dirty="0">
                <a:latin typeface="Times New Roman" panose="02020603050405020304" pitchFamily="18" charset="0"/>
                <a:cs typeface="Times New Roman" panose="02020603050405020304" pitchFamily="18" charset="0"/>
              </a:rPr>
              <a:t>silikonske spužvaste cijevi </a:t>
            </a:r>
            <a:r>
              <a:rPr lang="hr-HR" sz="1800" dirty="0">
                <a:latin typeface="Times New Roman" panose="02020603050405020304" pitchFamily="18" charset="0"/>
                <a:cs typeface="Times New Roman" panose="02020603050405020304" pitchFamily="18" charset="0"/>
              </a:rPr>
              <a:t>koje se pričvrste za naslon i sjedalo), elastičnih traka, valjaka, oslonca za noge, </a:t>
            </a:r>
            <a:r>
              <a:rPr lang="hr-HR" sz="1800" dirty="0" err="1">
                <a:latin typeface="Times New Roman" panose="02020603050405020304" pitchFamily="18" charset="0"/>
                <a:cs typeface="Times New Roman" panose="02020603050405020304" pitchFamily="18" charset="0"/>
              </a:rPr>
              <a:t>tepisona</a:t>
            </a:r>
            <a:endParaRPr lang="hr-HR" sz="1800" dirty="0">
              <a:latin typeface="Times New Roman" panose="02020603050405020304" pitchFamily="18" charset="0"/>
              <a:cs typeface="Times New Roman" panose="02020603050405020304" pitchFamily="18" charset="0"/>
            </a:endParaRPr>
          </a:p>
          <a:p>
            <a:pPr marL="158750" indent="0">
              <a:buNone/>
            </a:pPr>
            <a:r>
              <a:rPr lang="hr-HR" sz="1800" dirty="0">
                <a:latin typeface="Times New Roman" panose="02020603050405020304" pitchFamily="18" charset="0"/>
                <a:cs typeface="Times New Roman" panose="02020603050405020304" pitchFamily="18" charset="0"/>
              </a:rPr>
              <a:t>                                                          </a:t>
            </a:r>
          </a:p>
          <a:p>
            <a:pPr marL="158750" indent="0">
              <a:buNone/>
            </a:pPr>
            <a:r>
              <a:rPr lang="hr-HR" sz="1800" dirty="0">
                <a:latin typeface="Times New Roman" panose="02020603050405020304" pitchFamily="18" charset="0"/>
                <a:cs typeface="Times New Roman" panose="02020603050405020304" pitchFamily="18" charset="0"/>
              </a:rPr>
              <a:t>Slika 1. - </a:t>
            </a:r>
            <a:r>
              <a:rPr lang="hr-HR" sz="1800" b="1" dirty="0">
                <a:solidFill>
                  <a:srgbClr val="C00000"/>
                </a:solidFill>
                <a:latin typeface="Times New Roman" panose="02020603050405020304" pitchFamily="18" charset="0"/>
                <a:cs typeface="Times New Roman" panose="02020603050405020304" pitchFamily="18" charset="0"/>
              </a:rPr>
              <a:t>Disk za sjedenje   	</a:t>
            </a:r>
            <a:r>
              <a:rPr lang="hr-HR" sz="1800" dirty="0">
                <a:latin typeface="Times New Roman" panose="02020603050405020304" pitchFamily="18" charset="0"/>
                <a:cs typeface="Times New Roman" panose="02020603050405020304" pitchFamily="18" charset="0"/>
              </a:rPr>
              <a:t>Slika 2. - </a:t>
            </a:r>
            <a:r>
              <a:rPr lang="hr-HR" sz="1800" b="1" dirty="0">
                <a:solidFill>
                  <a:srgbClr val="C00000"/>
                </a:solidFill>
                <a:latin typeface="Times New Roman" panose="02020603050405020304" pitchFamily="18" charset="0"/>
                <a:cs typeface="Times New Roman" panose="02020603050405020304" pitchFamily="18" charset="0"/>
              </a:rPr>
              <a:t>Jastuk na napuhavanje          </a:t>
            </a:r>
          </a:p>
          <a:p>
            <a:pPr marL="158750" indent="0">
              <a:buNone/>
            </a:pPr>
            <a:endParaRPr lang="hr-HR" sz="1800" b="1" dirty="0">
              <a:solidFill>
                <a:srgbClr val="C00000"/>
              </a:solidFill>
              <a:latin typeface="Times New Roman" panose="02020603050405020304" pitchFamily="18" charset="0"/>
              <a:cs typeface="Times New Roman" panose="02020603050405020304" pitchFamily="18" charset="0"/>
            </a:endParaRPr>
          </a:p>
          <a:p>
            <a:pPr marL="158750" indent="0">
              <a:buNone/>
            </a:pPr>
            <a:endParaRPr lang="hr-HR" sz="1800" b="1" dirty="0">
              <a:latin typeface="Times New Roman" panose="02020603050405020304" pitchFamily="18" charset="0"/>
              <a:cs typeface="Times New Roman" panose="02020603050405020304" pitchFamily="18" charset="0"/>
            </a:endParaRPr>
          </a:p>
          <a:p>
            <a:pPr marL="158750" indent="0">
              <a:buNone/>
            </a:pPr>
            <a:endParaRPr lang="hr-HR" sz="1800" b="1" dirty="0">
              <a:latin typeface="Times New Roman" panose="02020603050405020304" pitchFamily="18" charset="0"/>
              <a:cs typeface="Times New Roman" panose="02020603050405020304" pitchFamily="18" charset="0"/>
            </a:endParaRPr>
          </a:p>
          <a:p>
            <a:pPr marL="158750" indent="0">
              <a:buNone/>
            </a:pPr>
            <a:endParaRPr lang="hr-HR" sz="1800" b="1" dirty="0">
              <a:latin typeface="Times New Roman" panose="02020603050405020304" pitchFamily="18" charset="0"/>
              <a:cs typeface="Times New Roman" panose="02020603050405020304" pitchFamily="18" charset="0"/>
            </a:endParaRPr>
          </a:p>
          <a:p>
            <a:pPr marL="158750" indent="0">
              <a:buNone/>
            </a:pPr>
            <a:endParaRPr lang="hr-HR" sz="1800" b="1" dirty="0">
              <a:latin typeface="Times New Roman" panose="02020603050405020304" pitchFamily="18" charset="0"/>
              <a:cs typeface="Times New Roman" panose="02020603050405020304" pitchFamily="18" charset="0"/>
            </a:endParaRPr>
          </a:p>
          <a:p>
            <a:pPr marL="158750" indent="0">
              <a:buNone/>
            </a:pPr>
            <a:endParaRPr lang="hr-HR" sz="1800" dirty="0">
              <a:solidFill>
                <a:schemeClr val="tx1"/>
              </a:solidFill>
              <a:latin typeface="Times New Roman" panose="02020603050405020304" pitchFamily="18" charset="0"/>
              <a:cs typeface="Times New Roman" panose="02020603050405020304" pitchFamily="18" charset="0"/>
            </a:endParaRPr>
          </a:p>
        </p:txBody>
      </p:sp>
      <p:pic>
        <p:nvPicPr>
          <p:cNvPr id="6" name="Slika 5" descr="Vidi izvornu sliku">
            <a:extLst>
              <a:ext uri="{FF2B5EF4-FFF2-40B4-BE49-F238E27FC236}">
                <a16:creationId xmlns:a16="http://schemas.microsoft.com/office/drawing/2014/main" id="{745DEAFD-1E56-415E-8DEC-ADC830AB2059}"/>
              </a:ext>
            </a:extLst>
          </p:cNvPr>
          <p:cNvPicPr/>
          <p:nvPr/>
        </p:nvPicPr>
        <p:blipFill>
          <a:blip r:embed="rId3"/>
          <a:srcRect/>
          <a:stretch>
            <a:fillRect/>
          </a:stretch>
        </p:blipFill>
        <p:spPr>
          <a:xfrm>
            <a:off x="852055" y="2777836"/>
            <a:ext cx="1025236" cy="1223715"/>
          </a:xfrm>
          <a:prstGeom prst="rect">
            <a:avLst/>
          </a:prstGeom>
          <a:noFill/>
          <a:ln>
            <a:noFill/>
            <a:prstDash/>
          </a:ln>
        </p:spPr>
      </p:pic>
      <p:pic>
        <p:nvPicPr>
          <p:cNvPr id="7" name="Slika 6">
            <a:extLst>
              <a:ext uri="{FF2B5EF4-FFF2-40B4-BE49-F238E27FC236}">
                <a16:creationId xmlns:a16="http://schemas.microsoft.com/office/drawing/2014/main" id="{E4E2951A-E876-49A2-AAA1-54944D03B87F}"/>
              </a:ext>
            </a:extLst>
          </p:cNvPr>
          <p:cNvPicPr/>
          <p:nvPr/>
        </p:nvPicPr>
        <p:blipFill>
          <a:blip r:embed="rId4"/>
          <a:stretch>
            <a:fillRect/>
          </a:stretch>
        </p:blipFill>
        <p:spPr>
          <a:xfrm>
            <a:off x="2251364" y="2777836"/>
            <a:ext cx="1122218" cy="1223715"/>
          </a:xfrm>
          <a:prstGeom prst="rect">
            <a:avLst/>
          </a:prstGeom>
          <a:noFill/>
          <a:ln>
            <a:noFill/>
            <a:prstDash/>
          </a:ln>
        </p:spPr>
      </p:pic>
      <p:pic>
        <p:nvPicPr>
          <p:cNvPr id="1028" name="Picture 4" descr="QUECHUA jastuk na napuhavanje AIR BASIC, sivi - Jeftinije.hr">
            <a:extLst>
              <a:ext uri="{FF2B5EF4-FFF2-40B4-BE49-F238E27FC236}">
                <a16:creationId xmlns:a16="http://schemas.microsoft.com/office/drawing/2014/main" id="{BA2C2F18-0942-4420-994F-BE7223A054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66436" y="2777836"/>
            <a:ext cx="1407968" cy="11637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teksta 2">
            <a:extLst>
              <a:ext uri="{FF2B5EF4-FFF2-40B4-BE49-F238E27FC236}">
                <a16:creationId xmlns:a16="http://schemas.microsoft.com/office/drawing/2014/main" id="{0BAE2E94-F11A-4558-9818-FE77D6EC46D0}"/>
              </a:ext>
            </a:extLst>
          </p:cNvPr>
          <p:cNvSpPr>
            <a:spLocks noGrp="1"/>
          </p:cNvSpPr>
          <p:nvPr>
            <p:ph type="body" idx="1"/>
          </p:nvPr>
        </p:nvSpPr>
        <p:spPr>
          <a:xfrm>
            <a:off x="519545" y="401781"/>
            <a:ext cx="7850455" cy="4329546"/>
          </a:xfrm>
        </p:spPr>
        <p:txBody>
          <a:bodyPr/>
          <a:lstStyle/>
          <a:p>
            <a:pPr marL="158750" indent="0">
              <a:buNone/>
            </a:pPr>
            <a:r>
              <a:rPr lang="hr-HR" sz="1600" dirty="0">
                <a:latin typeface="Times New Roman" panose="02020603050405020304" pitchFamily="18" charset="0"/>
                <a:cs typeface="Times New Roman" panose="02020603050405020304" pitchFamily="18" charset="0"/>
              </a:rPr>
              <a:t>Slika 3. – </a:t>
            </a:r>
            <a:r>
              <a:rPr lang="hr-HR" sz="1600" b="1" dirty="0">
                <a:solidFill>
                  <a:srgbClr val="C00000"/>
                </a:solidFill>
                <a:latin typeface="Times New Roman" panose="02020603050405020304" pitchFamily="18" charset="0"/>
                <a:cs typeface="Times New Roman" panose="02020603050405020304" pitchFamily="18" charset="0"/>
              </a:rPr>
              <a:t>Loptice za sušilicu		</a:t>
            </a:r>
            <a:r>
              <a:rPr lang="hr-HR" sz="1600" dirty="0">
                <a:solidFill>
                  <a:schemeClr val="tx1"/>
                </a:solidFill>
                <a:latin typeface="Times New Roman" panose="02020603050405020304" pitchFamily="18" charset="0"/>
                <a:cs typeface="Times New Roman" panose="02020603050405020304" pitchFamily="18" charset="0"/>
              </a:rPr>
              <a:t>Slika 4. - </a:t>
            </a:r>
            <a:r>
              <a:rPr lang="hr-HR" sz="1600" b="1" dirty="0">
                <a:solidFill>
                  <a:srgbClr val="C00000"/>
                </a:solidFill>
                <a:latin typeface="Times New Roman" panose="02020603050405020304" pitchFamily="18" charset="0"/>
                <a:cs typeface="Times New Roman" panose="02020603050405020304" pitchFamily="18" charset="0"/>
              </a:rPr>
              <a:t>Silikonska spužvasta cijev</a:t>
            </a:r>
          </a:p>
          <a:p>
            <a:pPr marL="158750" indent="0">
              <a:buNone/>
            </a:pPr>
            <a:r>
              <a:rPr lang="hr-HR" sz="1600" b="1" dirty="0">
                <a:solidFill>
                  <a:srgbClr val="C00000"/>
                </a:solidFill>
                <a:latin typeface="Times New Roman" panose="02020603050405020304" pitchFamily="18" charset="0"/>
                <a:cs typeface="Times New Roman" panose="02020603050405020304" pitchFamily="18" charset="0"/>
              </a:rPr>
              <a:t>				</a:t>
            </a:r>
          </a:p>
          <a:p>
            <a:pPr marL="158750" indent="0">
              <a:buNone/>
            </a:pPr>
            <a:endParaRPr lang="hr-HR" sz="1600" b="1" dirty="0">
              <a:solidFill>
                <a:srgbClr val="C00000"/>
              </a:solidFill>
              <a:latin typeface="Times New Roman" panose="02020603050405020304" pitchFamily="18" charset="0"/>
              <a:cs typeface="Times New Roman" panose="02020603050405020304" pitchFamily="18" charset="0"/>
            </a:endParaRPr>
          </a:p>
          <a:p>
            <a:pPr marL="158750" indent="0">
              <a:buNone/>
            </a:pPr>
            <a:endParaRPr lang="hr-HR" sz="1600" b="1" dirty="0">
              <a:solidFill>
                <a:srgbClr val="C00000"/>
              </a:solidFill>
              <a:latin typeface="Times New Roman" panose="02020603050405020304" pitchFamily="18" charset="0"/>
              <a:cs typeface="Times New Roman" panose="02020603050405020304" pitchFamily="18" charset="0"/>
            </a:endParaRPr>
          </a:p>
          <a:p>
            <a:pPr marL="158750" indent="0">
              <a:buNone/>
            </a:pPr>
            <a:endParaRPr lang="hr-HR" sz="1600" b="1" dirty="0">
              <a:solidFill>
                <a:srgbClr val="C00000"/>
              </a:solidFill>
              <a:latin typeface="Times New Roman" panose="02020603050405020304" pitchFamily="18" charset="0"/>
              <a:cs typeface="Times New Roman" panose="02020603050405020304" pitchFamily="18" charset="0"/>
            </a:endParaRPr>
          </a:p>
          <a:p>
            <a:pPr marL="158750" indent="0">
              <a:buNone/>
            </a:pPr>
            <a:endParaRPr lang="hr-HR" sz="1600" b="1" dirty="0">
              <a:solidFill>
                <a:srgbClr val="C00000"/>
              </a:solidFill>
              <a:latin typeface="Times New Roman" panose="02020603050405020304" pitchFamily="18" charset="0"/>
              <a:cs typeface="Times New Roman" panose="02020603050405020304" pitchFamily="18" charset="0"/>
            </a:endParaRPr>
          </a:p>
          <a:p>
            <a:pPr marL="158750" indent="0">
              <a:buNone/>
            </a:pPr>
            <a:endParaRPr lang="hr-HR" sz="1600" b="1" dirty="0">
              <a:solidFill>
                <a:srgbClr val="C00000"/>
              </a:solidFill>
              <a:latin typeface="Times New Roman" panose="02020603050405020304" pitchFamily="18" charset="0"/>
              <a:cs typeface="Times New Roman" panose="02020603050405020304" pitchFamily="18" charset="0"/>
            </a:endParaRPr>
          </a:p>
          <a:p>
            <a:pPr marL="158750" indent="0">
              <a:buNone/>
            </a:pPr>
            <a:endParaRPr lang="hr-HR" sz="1600" b="1" dirty="0">
              <a:solidFill>
                <a:srgbClr val="C00000"/>
              </a:solidFill>
              <a:latin typeface="Times New Roman" panose="02020603050405020304" pitchFamily="18" charset="0"/>
              <a:cs typeface="Times New Roman" panose="02020603050405020304" pitchFamily="18" charset="0"/>
            </a:endParaRPr>
          </a:p>
          <a:p>
            <a:pPr marL="158750" indent="0">
              <a:buNone/>
            </a:pPr>
            <a:r>
              <a:rPr lang="hr-HR" sz="1600" dirty="0">
                <a:solidFill>
                  <a:schemeClr val="tx1"/>
                </a:solidFill>
                <a:latin typeface="Times New Roman" panose="02020603050405020304" pitchFamily="18" charset="0"/>
                <a:cs typeface="Times New Roman" panose="02020603050405020304" pitchFamily="18" charset="0"/>
              </a:rPr>
              <a:t>Slika 5. – </a:t>
            </a:r>
            <a:r>
              <a:rPr lang="hr-HR" sz="1600" b="1" dirty="0">
                <a:solidFill>
                  <a:srgbClr val="C00000"/>
                </a:solidFill>
                <a:latin typeface="Times New Roman" panose="02020603050405020304" pitchFamily="18" charset="0"/>
                <a:cs typeface="Times New Roman" panose="02020603050405020304" pitchFamily="18" charset="0"/>
              </a:rPr>
              <a:t>Elastična traka		</a:t>
            </a:r>
            <a:r>
              <a:rPr lang="hr-HR" sz="1600" dirty="0">
                <a:solidFill>
                  <a:schemeClr val="tx1"/>
                </a:solidFill>
                <a:latin typeface="Times New Roman" panose="02020603050405020304" pitchFamily="18" charset="0"/>
                <a:cs typeface="Times New Roman" panose="02020603050405020304" pitchFamily="18" charset="0"/>
              </a:rPr>
              <a:t>Slika 6. - </a:t>
            </a:r>
            <a:r>
              <a:rPr lang="hr-HR" sz="1600" b="1" dirty="0">
                <a:solidFill>
                  <a:srgbClr val="C00000"/>
                </a:solidFill>
                <a:latin typeface="Times New Roman" panose="02020603050405020304" pitchFamily="18" charset="0"/>
                <a:cs typeface="Times New Roman" panose="02020603050405020304" pitchFamily="18" charset="0"/>
              </a:rPr>
              <a:t>Valjak	</a:t>
            </a:r>
          </a:p>
          <a:p>
            <a:pPr marL="158750" indent="0">
              <a:buNone/>
            </a:pPr>
            <a:endParaRPr lang="hr-HR" b="1" dirty="0">
              <a:solidFill>
                <a:srgbClr val="C00000"/>
              </a:solidFill>
            </a:endParaRPr>
          </a:p>
        </p:txBody>
      </p:sp>
      <p:pic>
        <p:nvPicPr>
          <p:cNvPr id="4" name="Slika 3">
            <a:extLst>
              <a:ext uri="{FF2B5EF4-FFF2-40B4-BE49-F238E27FC236}">
                <a16:creationId xmlns:a16="http://schemas.microsoft.com/office/drawing/2014/main" id="{6549B0CE-AC03-4FFF-BA99-680A0EB619CE}"/>
              </a:ext>
            </a:extLst>
          </p:cNvPr>
          <p:cNvPicPr/>
          <p:nvPr/>
        </p:nvPicPr>
        <p:blipFill>
          <a:blip r:embed="rId2"/>
          <a:stretch>
            <a:fillRect/>
          </a:stretch>
        </p:blipFill>
        <p:spPr>
          <a:xfrm>
            <a:off x="698761" y="822150"/>
            <a:ext cx="1046912" cy="1463850"/>
          </a:xfrm>
          <a:prstGeom prst="rect">
            <a:avLst/>
          </a:prstGeom>
          <a:noFill/>
          <a:ln>
            <a:noFill/>
            <a:prstDash/>
          </a:ln>
        </p:spPr>
      </p:pic>
      <p:pic>
        <p:nvPicPr>
          <p:cNvPr id="5" name="Slika 4">
            <a:extLst>
              <a:ext uri="{FF2B5EF4-FFF2-40B4-BE49-F238E27FC236}">
                <a16:creationId xmlns:a16="http://schemas.microsoft.com/office/drawing/2014/main" id="{02B3F2CF-0105-4678-A69D-4EFCD0A6388C}"/>
              </a:ext>
            </a:extLst>
          </p:cNvPr>
          <p:cNvPicPr>
            <a:picLocks noChangeAspect="1"/>
          </p:cNvPicPr>
          <p:nvPr/>
        </p:nvPicPr>
        <p:blipFill>
          <a:blip r:embed="rId3"/>
          <a:stretch>
            <a:fillRect/>
          </a:stretch>
        </p:blipFill>
        <p:spPr>
          <a:xfrm>
            <a:off x="4242588" y="840736"/>
            <a:ext cx="1423922" cy="1463850"/>
          </a:xfrm>
          <a:prstGeom prst="rect">
            <a:avLst/>
          </a:prstGeom>
        </p:spPr>
      </p:pic>
      <p:pic>
        <p:nvPicPr>
          <p:cNvPr id="6" name="Slika 5">
            <a:extLst>
              <a:ext uri="{FF2B5EF4-FFF2-40B4-BE49-F238E27FC236}">
                <a16:creationId xmlns:a16="http://schemas.microsoft.com/office/drawing/2014/main" id="{8122C3C1-3DE9-4706-ACAB-3F28975F0E07}"/>
              </a:ext>
            </a:extLst>
          </p:cNvPr>
          <p:cNvPicPr>
            <a:picLocks noChangeAspect="1"/>
          </p:cNvPicPr>
          <p:nvPr/>
        </p:nvPicPr>
        <p:blipFill>
          <a:blip r:embed="rId4"/>
          <a:stretch>
            <a:fillRect/>
          </a:stretch>
        </p:blipFill>
        <p:spPr>
          <a:xfrm>
            <a:off x="698761" y="3106469"/>
            <a:ext cx="1665677" cy="1238463"/>
          </a:xfrm>
          <a:prstGeom prst="rect">
            <a:avLst/>
          </a:prstGeom>
        </p:spPr>
      </p:pic>
      <p:pic>
        <p:nvPicPr>
          <p:cNvPr id="7" name="Slika 6">
            <a:extLst>
              <a:ext uri="{FF2B5EF4-FFF2-40B4-BE49-F238E27FC236}">
                <a16:creationId xmlns:a16="http://schemas.microsoft.com/office/drawing/2014/main" id="{B93F4F11-DF2C-4D72-8114-92528BD57288}"/>
              </a:ext>
            </a:extLst>
          </p:cNvPr>
          <p:cNvPicPr>
            <a:picLocks noChangeAspect="1"/>
          </p:cNvPicPr>
          <p:nvPr/>
        </p:nvPicPr>
        <p:blipFill>
          <a:blip r:embed="rId5"/>
          <a:stretch>
            <a:fillRect/>
          </a:stretch>
        </p:blipFill>
        <p:spPr>
          <a:xfrm>
            <a:off x="6172199" y="804616"/>
            <a:ext cx="725107" cy="1486269"/>
          </a:xfrm>
          <a:prstGeom prst="rect">
            <a:avLst/>
          </a:prstGeom>
        </p:spPr>
      </p:pic>
      <p:pic>
        <p:nvPicPr>
          <p:cNvPr id="9" name="Slika 8">
            <a:extLst>
              <a:ext uri="{FF2B5EF4-FFF2-40B4-BE49-F238E27FC236}">
                <a16:creationId xmlns:a16="http://schemas.microsoft.com/office/drawing/2014/main" id="{2E314040-6EB9-4390-BFF7-24108E85AE95}"/>
              </a:ext>
            </a:extLst>
          </p:cNvPr>
          <p:cNvPicPr>
            <a:picLocks noChangeAspect="1"/>
          </p:cNvPicPr>
          <p:nvPr/>
        </p:nvPicPr>
        <p:blipFill>
          <a:blip r:embed="rId6"/>
          <a:stretch>
            <a:fillRect/>
          </a:stretch>
        </p:blipFill>
        <p:spPr>
          <a:xfrm>
            <a:off x="4298182" y="3106469"/>
            <a:ext cx="1171386" cy="1395541"/>
          </a:xfrm>
          <a:prstGeom prst="rect">
            <a:avLst/>
          </a:prstGeom>
        </p:spPr>
      </p:pic>
      <p:pic>
        <p:nvPicPr>
          <p:cNvPr id="10" name="Slika 9">
            <a:extLst>
              <a:ext uri="{FF2B5EF4-FFF2-40B4-BE49-F238E27FC236}">
                <a16:creationId xmlns:a16="http://schemas.microsoft.com/office/drawing/2014/main" id="{FE480F72-FC16-46CB-8597-75A5682D44B8}"/>
              </a:ext>
            </a:extLst>
          </p:cNvPr>
          <p:cNvPicPr>
            <a:picLocks noChangeAspect="1"/>
          </p:cNvPicPr>
          <p:nvPr/>
        </p:nvPicPr>
        <p:blipFill>
          <a:blip r:embed="rId7"/>
          <a:stretch>
            <a:fillRect/>
          </a:stretch>
        </p:blipFill>
        <p:spPr>
          <a:xfrm>
            <a:off x="2627363" y="3106469"/>
            <a:ext cx="1113159" cy="1205922"/>
          </a:xfrm>
          <a:prstGeom prst="rect">
            <a:avLst/>
          </a:prstGeom>
        </p:spPr>
      </p:pic>
    </p:spTree>
    <p:extLst>
      <p:ext uri="{BB962C8B-B14F-4D97-AF65-F5344CB8AC3E}">
        <p14:creationId xmlns:p14="http://schemas.microsoft.com/office/powerpoint/2010/main" val="3987354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teksta 2">
            <a:extLst>
              <a:ext uri="{FF2B5EF4-FFF2-40B4-BE49-F238E27FC236}">
                <a16:creationId xmlns:a16="http://schemas.microsoft.com/office/drawing/2014/main" id="{C70FABE4-FFAA-46EF-8C3D-DA9DC9AE764C}"/>
              </a:ext>
            </a:extLst>
          </p:cNvPr>
          <p:cNvSpPr>
            <a:spLocks noGrp="1"/>
          </p:cNvSpPr>
          <p:nvPr>
            <p:ph type="body" idx="1"/>
          </p:nvPr>
        </p:nvSpPr>
        <p:spPr>
          <a:xfrm>
            <a:off x="367146" y="605038"/>
            <a:ext cx="7905873" cy="3933423"/>
          </a:xfrm>
        </p:spPr>
        <p:txBody>
          <a:bodyPr/>
          <a:lstStyle/>
          <a:p>
            <a:pPr marL="444500" indent="-285750">
              <a:buFont typeface="Wingdings" panose="05000000000000000000" pitchFamily="2" charset="2"/>
              <a:buChar char="q"/>
            </a:pPr>
            <a:r>
              <a:rPr lang="hr-HR" sz="1600" dirty="0">
                <a:latin typeface="Times New Roman" panose="02020603050405020304" pitchFamily="18" charset="0"/>
                <a:cs typeface="Times New Roman" panose="02020603050405020304" pitchFamily="18" charset="0"/>
              </a:rPr>
              <a:t>dok dijete sjedi za stolom, stopala bi mu trebala biti priljubljena uz pod – ukoliko to nije moguće, treba se postaviti stabilna podloga ispod njih (drveni oslonac za noge pričvršćen za stolac na kojeg možete zalijepiti komadić </a:t>
            </a:r>
            <a:r>
              <a:rPr lang="hr-HR" sz="1600" dirty="0" err="1">
                <a:latin typeface="Times New Roman" panose="02020603050405020304" pitchFamily="18" charset="0"/>
                <a:cs typeface="Times New Roman" panose="02020603050405020304" pitchFamily="18" charset="0"/>
              </a:rPr>
              <a:t>tepisona</a:t>
            </a:r>
            <a:r>
              <a:rPr lang="hr-HR" sz="1600" dirty="0">
                <a:latin typeface="Times New Roman" panose="02020603050405020304" pitchFamily="18" charset="0"/>
                <a:cs typeface="Times New Roman" panose="02020603050405020304" pitchFamily="18" charset="0"/>
              </a:rPr>
              <a:t> po kojem ono može trljati stopalima)</a:t>
            </a:r>
          </a:p>
          <a:p>
            <a:pPr marL="444500" indent="-285750">
              <a:buFont typeface="Wingdings" panose="05000000000000000000" pitchFamily="2" charset="2"/>
              <a:buChar char="q"/>
            </a:pPr>
            <a:endParaRPr lang="hr-HR" dirty="0"/>
          </a:p>
          <a:p>
            <a:pPr marL="158750" indent="0">
              <a:buNone/>
            </a:pPr>
            <a:endParaRPr lang="hr-HR" dirty="0"/>
          </a:p>
        </p:txBody>
      </p:sp>
      <p:pic>
        <p:nvPicPr>
          <p:cNvPr id="2" name="Slika 1">
            <a:extLst>
              <a:ext uri="{FF2B5EF4-FFF2-40B4-BE49-F238E27FC236}">
                <a16:creationId xmlns:a16="http://schemas.microsoft.com/office/drawing/2014/main" id="{32D3B14B-C3B3-40E6-9933-1A1511C71BAB}"/>
              </a:ext>
            </a:extLst>
          </p:cNvPr>
          <p:cNvPicPr>
            <a:picLocks noChangeAspect="1"/>
          </p:cNvPicPr>
          <p:nvPr/>
        </p:nvPicPr>
        <p:blipFill>
          <a:blip r:embed="rId2"/>
          <a:stretch>
            <a:fillRect/>
          </a:stretch>
        </p:blipFill>
        <p:spPr>
          <a:xfrm>
            <a:off x="870981" y="2043546"/>
            <a:ext cx="3003007" cy="2168236"/>
          </a:xfrm>
          <a:prstGeom prst="rect">
            <a:avLst/>
          </a:prstGeom>
        </p:spPr>
      </p:pic>
    </p:spTree>
    <p:extLst>
      <p:ext uri="{BB962C8B-B14F-4D97-AF65-F5344CB8AC3E}">
        <p14:creationId xmlns:p14="http://schemas.microsoft.com/office/powerpoint/2010/main" val="932843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teksta 2">
            <a:extLst>
              <a:ext uri="{FF2B5EF4-FFF2-40B4-BE49-F238E27FC236}">
                <a16:creationId xmlns:a16="http://schemas.microsoft.com/office/drawing/2014/main" id="{549AFDF2-7567-4C2F-BA67-6B643AB567B3}"/>
              </a:ext>
            </a:extLst>
          </p:cNvPr>
          <p:cNvSpPr>
            <a:spLocks noGrp="1"/>
          </p:cNvSpPr>
          <p:nvPr>
            <p:ph type="body" idx="1"/>
          </p:nvPr>
        </p:nvSpPr>
        <p:spPr>
          <a:xfrm>
            <a:off x="450273" y="249382"/>
            <a:ext cx="7919727" cy="4071968"/>
          </a:xfrm>
        </p:spPr>
        <p:txBody>
          <a:bodyPr/>
          <a:lstStyle/>
          <a:p>
            <a:pPr marL="444500" indent="-285750">
              <a:buFont typeface="Wingdings" panose="05000000000000000000" pitchFamily="2" charset="2"/>
              <a:buChar char="Ø"/>
            </a:pPr>
            <a:r>
              <a:rPr lang="hr-HR" dirty="0"/>
              <a:t>postoje i terapeutski </a:t>
            </a:r>
            <a:r>
              <a:rPr lang="hr-HR" dirty="0" err="1"/>
              <a:t>senzomotorno</a:t>
            </a:r>
            <a:r>
              <a:rPr lang="hr-HR" dirty="0"/>
              <a:t> stimulativni stolci </a:t>
            </a:r>
            <a:r>
              <a:rPr lang="hr-HR" dirty="0" err="1"/>
              <a:t>Tink</a:t>
            </a:r>
            <a:r>
              <a:rPr lang="hr-HR" dirty="0"/>
              <a:t> </a:t>
            </a:r>
            <a:r>
              <a:rPr lang="hr-HR" dirty="0" err="1"/>
              <a:t>Things</a:t>
            </a:r>
            <a:r>
              <a:rPr lang="hr-HR" dirty="0"/>
              <a:t> (hrvatski proizvod)</a:t>
            </a:r>
          </a:p>
          <a:p>
            <a:pPr marL="444500" indent="-285750">
              <a:buFont typeface="Wingdings" panose="05000000000000000000" pitchFamily="2" charset="2"/>
              <a:buChar char="q"/>
            </a:pPr>
            <a:endParaRPr lang="hr-HR" dirty="0"/>
          </a:p>
          <a:p>
            <a:pPr marL="444500" indent="-285750">
              <a:buFont typeface="Wingdings" panose="05000000000000000000" pitchFamily="2" charset="2"/>
              <a:buChar char="q"/>
            </a:pPr>
            <a:endParaRPr lang="hr-HR" dirty="0"/>
          </a:p>
        </p:txBody>
      </p:sp>
      <p:pic>
        <p:nvPicPr>
          <p:cNvPr id="4" name="Slika 3">
            <a:extLst>
              <a:ext uri="{FF2B5EF4-FFF2-40B4-BE49-F238E27FC236}">
                <a16:creationId xmlns:a16="http://schemas.microsoft.com/office/drawing/2014/main" id="{3275F14B-2D01-43D7-99E5-6AE52D052984}"/>
              </a:ext>
            </a:extLst>
          </p:cNvPr>
          <p:cNvPicPr>
            <a:picLocks noChangeAspect="1"/>
          </p:cNvPicPr>
          <p:nvPr/>
        </p:nvPicPr>
        <p:blipFill>
          <a:blip r:embed="rId2"/>
          <a:stretch>
            <a:fillRect/>
          </a:stretch>
        </p:blipFill>
        <p:spPr>
          <a:xfrm>
            <a:off x="3283255" y="1666992"/>
            <a:ext cx="2055558" cy="2995062"/>
          </a:xfrm>
          <a:prstGeom prst="rect">
            <a:avLst/>
          </a:prstGeom>
        </p:spPr>
      </p:pic>
      <p:pic>
        <p:nvPicPr>
          <p:cNvPr id="1026" name="Picture 2" descr="Photos by   Marija Gasparovic">
            <a:extLst>
              <a:ext uri="{FF2B5EF4-FFF2-40B4-BE49-F238E27FC236}">
                <a16:creationId xmlns:a16="http://schemas.microsoft.com/office/drawing/2014/main" id="{C6746B4E-E77A-4F6E-A504-E629AFDB92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875" y="994063"/>
            <a:ext cx="2286909" cy="152460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075524B-76E6-4A8A-AA97-2FC767FFFE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9976" y="994063"/>
            <a:ext cx="2286909" cy="1524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5852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teksta 2">
            <a:extLst>
              <a:ext uri="{FF2B5EF4-FFF2-40B4-BE49-F238E27FC236}">
                <a16:creationId xmlns:a16="http://schemas.microsoft.com/office/drawing/2014/main" id="{4ED377EE-40BF-4CA3-A234-DEB6F5767337}"/>
              </a:ext>
            </a:extLst>
          </p:cNvPr>
          <p:cNvSpPr>
            <a:spLocks noGrp="1"/>
          </p:cNvSpPr>
          <p:nvPr>
            <p:ph type="body" idx="1"/>
          </p:nvPr>
        </p:nvSpPr>
        <p:spPr>
          <a:xfrm>
            <a:off x="665018" y="387927"/>
            <a:ext cx="7731982" cy="3667320"/>
          </a:xfrm>
        </p:spPr>
        <p:txBody>
          <a:bodyPr/>
          <a:lstStyle/>
          <a:p>
            <a:pPr marL="444500" indent="-285750">
              <a:buFont typeface="Wingdings" panose="05000000000000000000" pitchFamily="2" charset="2"/>
              <a:buChar char="Ø"/>
            </a:pPr>
            <a:r>
              <a:rPr lang="hr-HR" sz="1600" dirty="0">
                <a:latin typeface="Times New Roman" panose="02020603050405020304" pitchFamily="18" charset="0"/>
                <a:cs typeface="Times New Roman" panose="02020603050405020304" pitchFamily="18" charset="0"/>
              </a:rPr>
              <a:t>umjesto na stolici, dijete može za stolom sjediti na terapijskoj lopti (koja ima ugrađene noge ili prsten za stabilizaciju lopte na mjestu)</a:t>
            </a:r>
          </a:p>
          <a:p>
            <a:pPr marL="444500" indent="-285750">
              <a:buFontTx/>
              <a:buChar char="-"/>
            </a:pPr>
            <a:endParaRPr lang="hr-HR" sz="1600" dirty="0">
              <a:latin typeface="Times New Roman" panose="02020603050405020304" pitchFamily="18" charset="0"/>
              <a:cs typeface="Times New Roman" panose="02020603050405020304" pitchFamily="18" charset="0"/>
            </a:endParaRPr>
          </a:p>
          <a:p>
            <a:pPr marL="444500" indent="-285750">
              <a:buFontTx/>
              <a:buChar char="-"/>
            </a:pPr>
            <a:endParaRPr lang="hr-HR" sz="1600" dirty="0">
              <a:latin typeface="Times New Roman" panose="02020603050405020304" pitchFamily="18" charset="0"/>
              <a:cs typeface="Times New Roman" panose="02020603050405020304" pitchFamily="18" charset="0"/>
            </a:endParaRPr>
          </a:p>
          <a:p>
            <a:pPr marL="444500" indent="-285750">
              <a:buFontTx/>
              <a:buChar char="-"/>
            </a:pPr>
            <a:endParaRPr lang="hr-HR" sz="1600" dirty="0">
              <a:latin typeface="Times New Roman" panose="02020603050405020304" pitchFamily="18" charset="0"/>
              <a:cs typeface="Times New Roman" panose="02020603050405020304" pitchFamily="18" charset="0"/>
            </a:endParaRPr>
          </a:p>
          <a:p>
            <a:pPr marL="444500" indent="-285750">
              <a:buFontTx/>
              <a:buChar char="-"/>
            </a:pPr>
            <a:endParaRPr lang="hr-HR" sz="1600" dirty="0">
              <a:latin typeface="Times New Roman" panose="02020603050405020304" pitchFamily="18" charset="0"/>
              <a:cs typeface="Times New Roman" panose="02020603050405020304" pitchFamily="18" charset="0"/>
            </a:endParaRPr>
          </a:p>
          <a:p>
            <a:pPr marL="444500" indent="-285750">
              <a:buFontTx/>
              <a:buChar char="-"/>
            </a:pPr>
            <a:endParaRPr lang="hr-HR" sz="1600" dirty="0">
              <a:latin typeface="Times New Roman" panose="02020603050405020304" pitchFamily="18" charset="0"/>
              <a:cs typeface="Times New Roman" panose="02020603050405020304" pitchFamily="18" charset="0"/>
            </a:endParaRPr>
          </a:p>
          <a:p>
            <a:pPr marL="158750" indent="0">
              <a:buNone/>
            </a:pPr>
            <a:endParaRPr lang="hr-HR" sz="1600" dirty="0">
              <a:latin typeface="Times New Roman" panose="02020603050405020304" pitchFamily="18" charset="0"/>
              <a:cs typeface="Times New Roman" panose="02020603050405020304" pitchFamily="18" charset="0"/>
            </a:endParaRPr>
          </a:p>
          <a:p>
            <a:pPr marL="444500" indent="-285750">
              <a:buFont typeface="Wingdings" panose="05000000000000000000" pitchFamily="2" charset="2"/>
              <a:buChar char="Ø"/>
            </a:pPr>
            <a:r>
              <a:rPr lang="hr-HR" sz="1600" dirty="0">
                <a:latin typeface="Times New Roman" panose="02020603050405020304" pitchFamily="18" charset="0"/>
                <a:cs typeface="Times New Roman" panose="02020603050405020304" pitchFamily="18" charset="0"/>
              </a:rPr>
              <a:t>neke od aktivnosti, koje se odrađuju za stolom, mogu se odrađivati i u zrnatoj punjenoj vreći ili u stolici za ljuljanje (npr. slušanje priče i glazbe, opisivanje slike)</a:t>
            </a:r>
          </a:p>
          <a:p>
            <a:pPr marL="444500" indent="-285750">
              <a:buFontTx/>
              <a:buChar char="-"/>
            </a:pPr>
            <a:endParaRPr lang="hr-HR" dirty="0"/>
          </a:p>
          <a:p>
            <a:pPr marL="158750" indent="0">
              <a:buNone/>
            </a:pPr>
            <a:endParaRPr lang="hr-HR" dirty="0"/>
          </a:p>
        </p:txBody>
      </p:sp>
      <p:pic>
        <p:nvPicPr>
          <p:cNvPr id="2050" name="Picture 2" descr="Sensory Direct | Balls &amp; Cushions | Therapy Balls - Sit N Gym Ball">
            <a:extLst>
              <a:ext uri="{FF2B5EF4-FFF2-40B4-BE49-F238E27FC236}">
                <a16:creationId xmlns:a16="http://schemas.microsoft.com/office/drawing/2014/main" id="{1FA4A320-1DD4-4C0D-8122-C4DDC843F1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437" y="1171179"/>
            <a:ext cx="1454727" cy="1444473"/>
          </a:xfrm>
          <a:prstGeom prst="rect">
            <a:avLst/>
          </a:prstGeom>
          <a:noFill/>
          <a:extLst>
            <a:ext uri="{909E8E84-426E-40DD-AFC4-6F175D3DCCD1}">
              <a14:hiddenFill xmlns:a14="http://schemas.microsoft.com/office/drawing/2010/main">
                <a:solidFill>
                  <a:srgbClr val="FFFFFF"/>
                </a:solidFill>
              </a14:hiddenFill>
            </a:ext>
          </a:extLst>
        </p:spPr>
      </p:pic>
      <p:pic>
        <p:nvPicPr>
          <p:cNvPr id="4" name="Slika 3">
            <a:extLst>
              <a:ext uri="{FF2B5EF4-FFF2-40B4-BE49-F238E27FC236}">
                <a16:creationId xmlns:a16="http://schemas.microsoft.com/office/drawing/2014/main" id="{4C643BF0-69ED-4027-B626-EDAC31A45BF1}"/>
              </a:ext>
            </a:extLst>
          </p:cNvPr>
          <p:cNvPicPr>
            <a:picLocks noChangeAspect="1"/>
          </p:cNvPicPr>
          <p:nvPr/>
        </p:nvPicPr>
        <p:blipFill>
          <a:blip r:embed="rId3"/>
          <a:stretch>
            <a:fillRect/>
          </a:stretch>
        </p:blipFill>
        <p:spPr>
          <a:xfrm>
            <a:off x="2795477" y="1088253"/>
            <a:ext cx="1631051" cy="1444473"/>
          </a:xfrm>
          <a:prstGeom prst="rect">
            <a:avLst/>
          </a:prstGeom>
        </p:spPr>
      </p:pic>
      <p:pic>
        <p:nvPicPr>
          <p:cNvPr id="2052" name="Picture 4" descr="Taburei i vreće za sjedenje - Jeftinije.hr">
            <a:extLst>
              <a:ext uri="{FF2B5EF4-FFF2-40B4-BE49-F238E27FC236}">
                <a16:creationId xmlns:a16="http://schemas.microsoft.com/office/drawing/2014/main" id="{02092CDC-5AB6-4825-A1D8-8F804A432F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3961" y="3432225"/>
            <a:ext cx="1454727" cy="1454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5286900"/>
      </p:ext>
    </p:extLst>
  </p:cSld>
  <p:clrMapOvr>
    <a:masterClrMapping/>
  </p:clrMapOvr>
</p:sld>
</file>

<file path=ppt/theme/theme1.xml><?xml version="1.0" encoding="utf-8"?>
<a:theme xmlns:a="http://schemas.openxmlformats.org/drawingml/2006/main" name="Museum Company Profile by Slidesgo">
  <a:themeElements>
    <a:clrScheme name="Simple Light">
      <a:dk1>
        <a:srgbClr val="2A2A2A"/>
      </a:dk1>
      <a:lt1>
        <a:srgbClr val="FFFBE9"/>
      </a:lt1>
      <a:dk2>
        <a:srgbClr val="000000"/>
      </a:dk2>
      <a:lt2>
        <a:srgbClr val="FFFFFF"/>
      </a:lt2>
      <a:accent1>
        <a:srgbClr val="FF8E7B"/>
      </a:accent1>
      <a:accent2>
        <a:srgbClr val="FFCB78"/>
      </a:accent2>
      <a:accent3>
        <a:srgbClr val="99DDC6"/>
      </a:accent3>
      <a:accent4>
        <a:srgbClr val="498972"/>
      </a:accent4>
      <a:accent5>
        <a:srgbClr val="FF8E7B"/>
      </a:accent5>
      <a:accent6>
        <a:srgbClr val="99DDC6"/>
      </a:accent6>
      <a:hlink>
        <a:srgbClr val="2A2A2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829</TotalTime>
  <Words>1019</Words>
  <Application>Microsoft Office PowerPoint</Application>
  <PresentationFormat>Prikaz na zaslonu (16:9)</PresentationFormat>
  <Paragraphs>105</Paragraphs>
  <Slides>19</Slides>
  <Notes>2</Notes>
  <HiddenSlides>0</HiddenSlides>
  <MMClips>0</MMClips>
  <ScaleCrop>false</ScaleCrop>
  <HeadingPairs>
    <vt:vector size="6" baseType="variant">
      <vt:variant>
        <vt:lpstr>Korišteni fontovi</vt:lpstr>
      </vt:variant>
      <vt:variant>
        <vt:i4>7</vt:i4>
      </vt:variant>
      <vt:variant>
        <vt:lpstr>Tema</vt:lpstr>
      </vt:variant>
      <vt:variant>
        <vt:i4>1</vt:i4>
      </vt:variant>
      <vt:variant>
        <vt:lpstr>Naslovi slajdova</vt:lpstr>
      </vt:variant>
      <vt:variant>
        <vt:i4>19</vt:i4>
      </vt:variant>
    </vt:vector>
  </HeadingPairs>
  <TitlesOfParts>
    <vt:vector size="27" baseType="lpstr">
      <vt:lpstr>Lato</vt:lpstr>
      <vt:lpstr>Times New Roman</vt:lpstr>
      <vt:lpstr>Oxygen</vt:lpstr>
      <vt:lpstr>Hammersmith One</vt:lpstr>
      <vt:lpstr>Wingdings</vt:lpstr>
      <vt:lpstr>Arial</vt:lpstr>
      <vt:lpstr>Muli Regular</vt:lpstr>
      <vt:lpstr>Museum Company Profile by Slidesgo</vt:lpstr>
      <vt:lpstr>Kako pomoći djetetu da bude organiziranije, koncentriranije i uspješnije kod sjedilačkih aktivnosti</vt:lpstr>
      <vt:lpstr>Aktivnosti za stolom</vt:lpstr>
      <vt:lpstr>PowerPoint prezentacija</vt:lpstr>
      <vt:lpstr>1. FIZIČKA PRILAGODBA RADNOG MJESTA</vt:lpstr>
      <vt:lpstr>PowerPoint prezentacija</vt:lpstr>
      <vt:lpstr>PowerPoint prezentacija</vt:lpstr>
      <vt:lpstr>PowerPoint prezentacija</vt:lpstr>
      <vt:lpstr>PowerPoint prezentacija</vt:lpstr>
      <vt:lpstr>PowerPoint prezentacija</vt:lpstr>
      <vt:lpstr>2. DODATNA POMAGALA</vt:lpstr>
      <vt:lpstr>PowerPoint prezentacija</vt:lpstr>
      <vt:lpstr>PowerPoint prezentacija</vt:lpstr>
      <vt:lpstr>PowerPoint prezentacija</vt:lpstr>
      <vt:lpstr>PowerPoint prezentacija</vt:lpstr>
      <vt:lpstr>3. VJEŽBE I AKTIVNOSTI SENZORNE INTEGRACIJE</vt:lpstr>
      <vt:lpstr>PowerPoint prezentacija</vt:lpstr>
      <vt:lpstr>PowerPoint prezentacija</vt:lpstr>
      <vt:lpstr>VAŽNO!! </vt:lpstr>
      <vt:lpstr>PowerPoint prezentacija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Poremećaj senzorne integracije i sjedilačke aktivnosti- prilagodba radnog mjesta</dc:title>
  <dc:creator>valen</dc:creator>
  <cp:lastModifiedBy> </cp:lastModifiedBy>
  <cp:revision>81</cp:revision>
  <dcterms:modified xsi:type="dcterms:W3CDTF">2020-05-18T09:43:24Z</dcterms:modified>
</cp:coreProperties>
</file>