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4B472-8843-46D4-8FF9-F568E030027B}" type="datetimeFigureOut">
              <a:rPr lang="sr-Latn-CS" smtClean="0"/>
              <a:t>17.4.2020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179C6-E90D-4BDC-9710-635B23AFEE0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509A-AEDD-487D-88CA-641113DBB650}" type="datetime1">
              <a:rPr lang="sr-Latn-CS" smtClean="0"/>
              <a:t>17.4.2020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BF90-9638-40C9-9A54-87913F39E4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6100-7BF8-4E69-918D-7C4D9A912C41}" type="datetime1">
              <a:rPr lang="sr-Latn-CS" smtClean="0"/>
              <a:t>17.4.2020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BF90-9638-40C9-9A54-87913F39E4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FA38-9658-41FE-8483-6ACB3DA8407F}" type="datetime1">
              <a:rPr lang="sr-Latn-CS" smtClean="0"/>
              <a:t>17.4.2020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BF90-9638-40C9-9A54-87913F39E4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FF87-75F3-455E-9D58-19FEAE0B72FD}" type="datetime1">
              <a:rPr lang="sr-Latn-CS" smtClean="0"/>
              <a:t>17.4.2020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BF90-9638-40C9-9A54-87913F39E4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10AC-A45B-4E53-9C3C-B5AAE8421D36}" type="datetime1">
              <a:rPr lang="sr-Latn-CS" smtClean="0"/>
              <a:t>17.4.2020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BF90-9638-40C9-9A54-87913F39E4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3036-007F-484B-92E8-AA3D9796C25A}" type="datetime1">
              <a:rPr lang="sr-Latn-CS" smtClean="0"/>
              <a:t>17.4.2020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BF90-9638-40C9-9A54-87913F39E4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CF57-C479-4D87-8B40-BF3FEC4D002C}" type="datetime1">
              <a:rPr lang="sr-Latn-CS" smtClean="0"/>
              <a:t>17.4.2020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BF90-9638-40C9-9A54-87913F39E4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29AD-3496-45A1-A2A5-4BBBBE446A6F}" type="datetime1">
              <a:rPr lang="sr-Latn-CS" smtClean="0"/>
              <a:t>17.4.2020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BF90-9638-40C9-9A54-87913F39E4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9547-26AE-4968-B9EF-428A96EA3159}" type="datetime1">
              <a:rPr lang="sr-Latn-CS" smtClean="0"/>
              <a:t>17.4.2020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BF90-9638-40C9-9A54-87913F39E4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0553-C2AD-4BAF-9DE7-378D3EB7A608}" type="datetime1">
              <a:rPr lang="sr-Latn-CS" smtClean="0"/>
              <a:t>17.4.2020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BF90-9638-40C9-9A54-87913F39E4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84A3-82BB-4984-AB55-87346FA6F2E7}" type="datetime1">
              <a:rPr lang="sr-Latn-CS" smtClean="0"/>
              <a:t>17.4.2020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BF90-9638-40C9-9A54-87913F39E4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A0636-7B0C-4569-B12E-BBCA1082243F}" type="datetime1">
              <a:rPr lang="sr-Latn-CS" smtClean="0"/>
              <a:t>17.4.2020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BBF90-9638-40C9-9A54-87913F39E49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r.izzi.digital/DOS/104/2005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hr-HR" dirty="0" smtClean="0"/>
              <a:t>ČOVJEK I PRIRODA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5365" name="Picture 5" descr="G:\Željka USB posel\COOKT 2019 2020\Krizna dokumentacija\Materijali za 20.4.-24.4\UŠUO\Odm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216901" cy="4788626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6715108" y="5934670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/>
              <a:t>COO Krapinske Toplice</a:t>
            </a:r>
          </a:p>
          <a:p>
            <a:pPr algn="r"/>
            <a:r>
              <a:rPr lang="hr-HR" dirty="0" smtClean="0"/>
              <a:t>Ljudevita Gaja 2b</a:t>
            </a:r>
          </a:p>
          <a:p>
            <a:pPr algn="r"/>
            <a:r>
              <a:rPr lang="hr-HR" dirty="0" smtClean="0"/>
              <a:t>49217 Krapinske Toplice</a:t>
            </a:r>
            <a:endParaRPr lang="hr-H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Bacanjem smeća zagađuje se voda.</a:t>
            </a:r>
          </a:p>
        </p:txBody>
      </p:sp>
      <p:pic>
        <p:nvPicPr>
          <p:cNvPr id="6146" name="Picture 2" descr="G:\Željka USB posel\COOKT 2019 2020\Krizna dokumentacija\Materijali za 20.4.-24.4\UŠUO\Onečišćenje v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1304925"/>
            <a:ext cx="7391400" cy="424815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Opasne tekućine zagađuju tlo.</a:t>
            </a:r>
            <a:endParaRPr lang="hr-HR" dirty="0"/>
          </a:p>
        </p:txBody>
      </p:sp>
      <p:pic>
        <p:nvPicPr>
          <p:cNvPr id="7170" name="Picture 2" descr="G:\Željka USB posel\COOKT 2019 2020\Krizna dokumentacija\Materijali za 20.4.-24.4\UŠUO\onečišćenje tla tekućin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1304925"/>
            <a:ext cx="7391400" cy="424815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Automobili i druga vozila zagađuju zrak.</a:t>
            </a:r>
            <a:endParaRPr lang="hr-HR" dirty="0"/>
          </a:p>
        </p:txBody>
      </p:sp>
      <p:pic>
        <p:nvPicPr>
          <p:cNvPr id="8194" name="Picture 2" descr="G:\Željka USB posel\COOKT 2019 2020\Krizna dokumentacija\Materijali za 20.4.-24.4\UŠUO\zagađenje zr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1304925"/>
            <a:ext cx="7391400" cy="424815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Prekomjerna sječa šuma koje nam daju kisik i</a:t>
            </a:r>
          </a:p>
          <a:p>
            <a:pPr>
              <a:buNone/>
            </a:pPr>
            <a:r>
              <a:rPr lang="hr-HR" dirty="0" smtClean="0"/>
              <a:t>dom su mnogim životinjama.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1027" name="Picture 3" descr="G:\Željka USB posel\COOKT 2019 2020\Krizna dokumentacija\Materijali za 20.4.-24.4\UŠUO\sjeca-drva-1-880x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714488"/>
            <a:ext cx="8763003" cy="49291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5983311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Zagađen </a:t>
            </a:r>
            <a:r>
              <a:rPr lang="hr-HR" dirty="0"/>
              <a:t>zrak, voda i tlo daju nam </a:t>
            </a:r>
            <a:r>
              <a:rPr lang="hr-HR" dirty="0" smtClean="0"/>
              <a:t>nezdravu hranu</a:t>
            </a:r>
            <a:r>
              <a:rPr lang="hr-HR" dirty="0"/>
              <a:t>.</a:t>
            </a:r>
          </a:p>
        </p:txBody>
      </p:sp>
      <p:pic>
        <p:nvPicPr>
          <p:cNvPr id="9218" name="Picture 2" descr="G:\Željka USB posel\COOKT 2019 2020\Krizna dokumentacija\Materijali za 20.4.-24.4\UŠUO\nezdrava hrana uslijed zagađen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391400" cy="424815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hr-HR" dirty="0"/>
              <a:t>Mnoge životinje ugibaju zbog </a:t>
            </a:r>
            <a:r>
              <a:rPr lang="hr-HR" dirty="0" smtClean="0"/>
              <a:t>zagađenja.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10242" name="Picture 2" descr="G:\Željka USB posel\COOKT 2019 2020\Krizna dokumentacija\Materijali za 20.4.-24.4\UŠUO\životinje umiru zbog zagađen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1304925"/>
            <a:ext cx="7391400" cy="424815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vi-VN" dirty="0"/>
              <a:t>Među najugroženijima su pčele.</a:t>
            </a:r>
            <a:endParaRPr lang="hr-HR" dirty="0"/>
          </a:p>
        </p:txBody>
      </p:sp>
      <p:pic>
        <p:nvPicPr>
          <p:cNvPr id="11266" name="Picture 2" descr="G:\Željka USB posel\COOKT 2019 2020\Krizna dokumentacija\Materijali za 20.4.-24.4\UŠUO\pčele najugroženijeđ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1304925"/>
            <a:ext cx="7391400" cy="424815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hr-HR" dirty="0"/>
              <a:t>Zbog </a:t>
            </a:r>
            <a:r>
              <a:rPr lang="hr-HR" dirty="0" smtClean="0"/>
              <a:t>zagađenja </a:t>
            </a:r>
            <a:r>
              <a:rPr lang="hr-HR" dirty="0"/>
              <a:t>i ljudi obolijevaju.</a:t>
            </a:r>
          </a:p>
        </p:txBody>
      </p:sp>
      <p:pic>
        <p:nvPicPr>
          <p:cNvPr id="12290" name="Picture 2" descr="G:\Željka USB posel\COOKT 2019 2020\Krizna dokumentacija\Materijali za 20.4.-24.4\UŠUO\obolijevanje ljudi zbog zagađen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1785926"/>
            <a:ext cx="8012879" cy="460534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572264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Što ti sve voliš raditi u prirodi?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Veseliš li se biljkama i </a:t>
            </a:r>
          </a:p>
          <a:p>
            <a:pPr>
              <a:buNone/>
            </a:pPr>
            <a:r>
              <a:rPr lang="hr-HR" dirty="0" smtClean="0"/>
              <a:t>životinjama u proljeće?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Voliš li potoke, rijeke i more?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Voliš li planine?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Voliš li šume?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Čovjek </a:t>
            </a:r>
            <a:r>
              <a:rPr lang="hr-HR" dirty="0" smtClean="0"/>
              <a:t>je dio prirode i u prirodi </a:t>
            </a:r>
            <a:r>
              <a:rPr lang="hr-HR" dirty="0" smtClean="0"/>
              <a:t>može</a:t>
            </a:r>
          </a:p>
          <a:p>
            <a:pPr>
              <a:buNone/>
            </a:pPr>
            <a:r>
              <a:rPr lang="hr-HR" dirty="0" smtClean="0"/>
              <a:t>uživati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 smtClean="0"/>
              <a:t>Prirodu ne smijemo zagađivati.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13316" name="Picture 4" descr="G:\Željka USB posel\COOKT 2019 2020\Krizna dokumentacija\Materijali za 20.4.-24.4\UŠUO\srn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3201" y="3643314"/>
            <a:ext cx="2290799" cy="3214686"/>
          </a:xfrm>
          <a:prstGeom prst="rect">
            <a:avLst/>
          </a:prstGeom>
          <a:noFill/>
        </p:spPr>
      </p:pic>
      <p:pic>
        <p:nvPicPr>
          <p:cNvPr id="13317" name="Picture 5" descr="G:\Željka USB posel\COOKT 2019 2020\Krizna dokumentacija\Materijali za 20.4.-24.4\UŠUO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2799" y="1571612"/>
            <a:ext cx="2861202" cy="2143140"/>
          </a:xfrm>
          <a:prstGeom prst="rect">
            <a:avLst/>
          </a:prstGeom>
          <a:noFill/>
        </p:spPr>
      </p:pic>
      <p:pic>
        <p:nvPicPr>
          <p:cNvPr id="13314" name="Picture 2" descr="G:\Željka USB posel\COOKT 2019 2020\Krizna dokumentacija\Materijali za 20.4.-24.4\UŠUO\djeca u prirod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7846" y="0"/>
            <a:ext cx="2956154" cy="1699027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Željka USB posel\COOKT 2019 2020\Krizna dokumentacija\Materijali za 20.4.-24.4\UŠUO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857364"/>
            <a:ext cx="4909074" cy="437278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43042" y="642918"/>
            <a:ext cx="5651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Hvala na pažnji!  </a:t>
            </a:r>
            <a:r>
              <a:rPr lang="hr-H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hr-HR" dirty="0"/>
              <a:t>Priroda je sve što nas </a:t>
            </a:r>
            <a:r>
              <a:rPr lang="hr-HR" dirty="0" smtClean="0"/>
              <a:t>okružuje.</a:t>
            </a:r>
            <a:endParaRPr lang="hr-HR" dirty="0"/>
          </a:p>
          <a:p>
            <a:pPr>
              <a:buNone/>
            </a:pPr>
            <a:r>
              <a:rPr lang="hr-HR" dirty="0" smtClean="0"/>
              <a:t>Razlikujemo </a:t>
            </a:r>
            <a:r>
              <a:rPr lang="hr-HR" dirty="0"/>
              <a:t>živu i neživu </a:t>
            </a:r>
            <a:r>
              <a:rPr lang="hr-HR" dirty="0" smtClean="0"/>
              <a:t>prirodu.</a:t>
            </a:r>
            <a:endParaRPr lang="hr-HR" dirty="0"/>
          </a:p>
          <a:p>
            <a:pPr>
              <a:buNone/>
            </a:pPr>
            <a:r>
              <a:rPr lang="hr-HR" dirty="0" smtClean="0"/>
              <a:t>Živu </a:t>
            </a:r>
            <a:r>
              <a:rPr lang="hr-HR" dirty="0"/>
              <a:t>prirodu čine živa bića: čovjek, biljke i životinje</a:t>
            </a:r>
            <a:r>
              <a:rPr lang="hr-HR" dirty="0" smtClean="0"/>
              <a:t>.</a:t>
            </a:r>
          </a:p>
          <a:p>
            <a:pPr>
              <a:buNone/>
            </a:pPr>
            <a:endParaRPr lang="hr-HR" dirty="0" smtClean="0"/>
          </a:p>
        </p:txBody>
      </p:sp>
      <p:pic>
        <p:nvPicPr>
          <p:cNvPr id="1026" name="Picture 2" descr="G:\Željka USB posel\COOKT 2019 2020\Krizna dokumentacija\Materijali za 20.4.-24.4\UŠUO\Mrezn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8143900" cy="4680643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vi-VN" dirty="0"/>
              <a:t>Sva se živa bića rađaju, rastu, hrane </a:t>
            </a:r>
            <a:r>
              <a:rPr lang="vi-VN" dirty="0" smtClean="0"/>
              <a:t>se,</a:t>
            </a:r>
            <a:endParaRPr lang="hr-HR" dirty="0" smtClean="0"/>
          </a:p>
          <a:p>
            <a:pPr>
              <a:buNone/>
            </a:pPr>
            <a:r>
              <a:rPr lang="vi-VN" dirty="0" smtClean="0"/>
              <a:t>dišu</a:t>
            </a:r>
            <a:r>
              <a:rPr lang="vi-VN" dirty="0"/>
              <a:t>, razmnožavaju i na kraju umiru.</a:t>
            </a:r>
          </a:p>
          <a:p>
            <a:pPr>
              <a:buNone/>
            </a:pPr>
            <a:r>
              <a:rPr lang="vi-VN" dirty="0"/>
              <a:t>Po tome se živa priroda razlikuju od nežive.</a:t>
            </a:r>
          </a:p>
          <a:p>
            <a:endParaRPr lang="hr-HR" dirty="0"/>
          </a:p>
        </p:txBody>
      </p:sp>
      <p:pic>
        <p:nvPicPr>
          <p:cNvPr id="2050" name="Picture 2" descr="G:\Željka USB posel\COOKT 2019 2020\Krizna dokumentacija\Materijali za 20.4.-24.4\UŠUO\Obitelj_u_vr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7391400" cy="424815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Neživu </a:t>
            </a:r>
            <a:r>
              <a:rPr lang="hr-HR" dirty="0"/>
              <a:t>prirodu čine: kamen, stijene, voda, tlo,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Sunce</a:t>
            </a:r>
            <a:r>
              <a:rPr lang="hr-HR" dirty="0"/>
              <a:t>, zrak, </a:t>
            </a:r>
            <a:r>
              <a:rPr lang="hr-HR" dirty="0" smtClean="0"/>
              <a:t>oblak...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3074" name="Picture 2" descr="G:\Željka USB posel\COOKT 2019 2020\Krizna dokumentacija\Materijali za 20.4.-24.4\UŠUO\Neziva_prir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510061" cy="4891092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2786082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RIJEŠI ZAGONETKU : 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Kada se rodi hoda na četiri noge, kada poraste </a:t>
            </a:r>
          </a:p>
          <a:p>
            <a:pPr>
              <a:buNone/>
            </a:pPr>
            <a:r>
              <a:rPr lang="hr-HR" dirty="0" smtClean="0"/>
              <a:t>na dvije, a kada ostari na tri. Znaš li tko je to?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 JE ČOVJEK!</a:t>
            </a:r>
            <a:endParaRPr lang="hr-HR" dirty="0"/>
          </a:p>
        </p:txBody>
      </p:sp>
      <p:pic>
        <p:nvPicPr>
          <p:cNvPr id="4" name="Content Placeholder 3" descr="https://hr.izzi.digital/DOS/1021/datastore/10/publication/1021/pictures/2019/07/04/1562264576_1556179598_starenje_flipcard.jpg?v=1584682829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15370" cy="54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/>
          <a:lstStyle/>
          <a:p>
            <a:pPr>
              <a:buNone/>
            </a:pPr>
            <a:r>
              <a:rPr lang="vi-VN" dirty="0"/>
              <a:t>Zagonetka pokazuje da ljudi tijekom </a:t>
            </a:r>
            <a:r>
              <a:rPr lang="vi-VN" dirty="0" smtClean="0"/>
              <a:t>života</a:t>
            </a:r>
            <a:endParaRPr lang="hr-HR" dirty="0" smtClean="0"/>
          </a:p>
          <a:p>
            <a:pPr>
              <a:buNone/>
            </a:pPr>
            <a:r>
              <a:rPr lang="vi-VN" dirty="0" smtClean="0"/>
              <a:t>rastu</a:t>
            </a:r>
            <a:r>
              <a:rPr lang="vi-VN" dirty="0"/>
              <a:t>. Ljudi se rađaju, rastu, razmnožavaju </a:t>
            </a:r>
            <a:r>
              <a:rPr lang="vi-VN" dirty="0" smtClean="0"/>
              <a:t>i</a:t>
            </a:r>
            <a:endParaRPr lang="hr-HR" dirty="0" smtClean="0"/>
          </a:p>
          <a:p>
            <a:pPr>
              <a:buNone/>
            </a:pPr>
            <a:r>
              <a:rPr lang="vi-VN" dirty="0" smtClean="0"/>
              <a:t>umiru</a:t>
            </a:r>
            <a:r>
              <a:rPr lang="vi-VN" dirty="0"/>
              <a:t>. Po tome znamo da su ljudi živa bića.</a:t>
            </a:r>
            <a:endParaRPr lang="hr-HR" dirty="0"/>
          </a:p>
        </p:txBody>
      </p:sp>
      <p:pic>
        <p:nvPicPr>
          <p:cNvPr id="4099" name="Picture 3" descr="G:\Željka USB posel\COOKT 2019 2020\Krizna dokumentacija\Materijali za 20.4.-24.4\UŠUO\obitelj 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71678"/>
            <a:ext cx="6858048" cy="4571197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6126163"/>
          </a:xfrm>
        </p:spPr>
        <p:txBody>
          <a:bodyPr/>
          <a:lstStyle/>
          <a:p>
            <a:pPr>
              <a:buNone/>
            </a:pPr>
            <a:r>
              <a:rPr lang="hr-HR" dirty="0"/>
              <a:t>Naša Zemlja predivno je mjesto na kojem </a:t>
            </a:r>
            <a:r>
              <a:rPr lang="hr-HR" dirty="0" smtClean="0"/>
              <a:t>živimo.</a:t>
            </a:r>
          </a:p>
          <a:p>
            <a:pPr>
              <a:buNone/>
            </a:pPr>
            <a:r>
              <a:rPr lang="hr-HR" dirty="0" smtClean="0"/>
              <a:t>Možemo </a:t>
            </a:r>
            <a:r>
              <a:rPr lang="hr-HR" dirty="0"/>
              <a:t>uživati na zelenim livadama, penjati se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na </a:t>
            </a:r>
            <a:r>
              <a:rPr lang="hr-HR" dirty="0"/>
              <a:t>visoke planine, slušati žubor potoka i pjev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ptica</a:t>
            </a:r>
            <a:r>
              <a:rPr lang="hr-HR" dirty="0"/>
              <a:t>, promatrati srne, zečeve… Ali nije svugdje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tako</a:t>
            </a:r>
            <a:r>
              <a:rPr lang="hr-HR" dirty="0"/>
              <a:t>. Zemlji prijeti velika </a:t>
            </a:r>
            <a:r>
              <a:rPr lang="hr-HR" dirty="0" smtClean="0"/>
              <a:t>opasnost.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Pogledaj video : </a:t>
            </a:r>
          </a:p>
          <a:p>
            <a:pPr>
              <a:buNone/>
            </a:pPr>
            <a:r>
              <a:rPr lang="hr-HR" dirty="0" smtClean="0">
                <a:hlinkClick r:id="rId2"/>
              </a:rPr>
              <a:t>https://hr.izzi.digital/DOS/104/2005.html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Čovjek, životinje i biljke trebaju neživu prirodu</a:t>
            </a:r>
          </a:p>
          <a:p>
            <a:pPr>
              <a:buNone/>
            </a:pPr>
            <a:r>
              <a:rPr lang="hr-HR" dirty="0" smtClean="0"/>
              <a:t>koja </a:t>
            </a:r>
            <a:r>
              <a:rPr lang="hr-HR" dirty="0"/>
              <a:t>ih okružuje</a:t>
            </a:r>
            <a:r>
              <a:rPr lang="hr-HR" dirty="0" smtClean="0"/>
              <a:t>. Ljudi to često zaboravljaju i</a:t>
            </a:r>
          </a:p>
          <a:p>
            <a:pPr>
              <a:buNone/>
            </a:pPr>
            <a:r>
              <a:rPr lang="hr-HR" dirty="0" smtClean="0"/>
              <a:t>Onečišćuju zrak, vodu, tlo i sjeku šume.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5122" name="Picture 2" descr="G:\Željka USB posel\COOKT 2019 2020\Krizna dokumentacija\Materijali za 20.4.-24.4\UŠU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14818"/>
            <a:ext cx="3334018" cy="2497296"/>
          </a:xfrm>
          <a:prstGeom prst="rect">
            <a:avLst/>
          </a:prstGeom>
          <a:noFill/>
        </p:spPr>
      </p:pic>
      <p:pic>
        <p:nvPicPr>
          <p:cNvPr id="5123" name="Picture 3" descr="G:\Željka USB posel\COOKT 2019 2020\Krizna dokumentacija\Materijali za 20.4.-24.4\UŠUO\preuz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857364"/>
            <a:ext cx="3429024" cy="2359168"/>
          </a:xfrm>
          <a:prstGeom prst="rect">
            <a:avLst/>
          </a:prstGeom>
          <a:noFill/>
        </p:spPr>
      </p:pic>
      <p:pic>
        <p:nvPicPr>
          <p:cNvPr id="5124" name="Picture 4" descr="G:\Željka USB posel\COOKT 2019 2020\Krizna dokumentacija\Materijali za 20.4.-24.4\UŠUO\mostarska-vrata-sme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857364"/>
            <a:ext cx="3357554" cy="2221309"/>
          </a:xfrm>
          <a:prstGeom prst="rect">
            <a:avLst/>
          </a:prstGeom>
          <a:noFill/>
        </p:spPr>
      </p:pic>
      <p:pic>
        <p:nvPicPr>
          <p:cNvPr id="5125" name="Picture 5" descr="G:\Željka USB posel\COOKT 2019 2020\Krizna dokumentacija\Materijali za 20.4.-24.4\UŠUO\1200px-101020_Müll_Ballon_Reuss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357694"/>
            <a:ext cx="3545008" cy="235743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406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ČOVJEK I PRIRODA</vt:lpstr>
      <vt:lpstr>Slide 2</vt:lpstr>
      <vt:lpstr>Slide 3</vt:lpstr>
      <vt:lpstr>Slide 4</vt:lpstr>
      <vt:lpstr>Slide 5</vt:lpstr>
      <vt:lpstr>TO JE ČOVJEK!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Sostar</dc:creator>
  <cp:lastModifiedBy>Sostar</cp:lastModifiedBy>
  <cp:revision>17</cp:revision>
  <dcterms:created xsi:type="dcterms:W3CDTF">2020-04-15T14:19:02Z</dcterms:created>
  <dcterms:modified xsi:type="dcterms:W3CDTF">2020-04-17T11:45:46Z</dcterms:modified>
</cp:coreProperties>
</file>