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78" r:id="rId4"/>
    <p:sldId id="277" r:id="rId5"/>
    <p:sldId id="276" r:id="rId6"/>
    <p:sldId id="274" r:id="rId7"/>
    <p:sldId id="272" r:id="rId8"/>
    <p:sldId id="280" r:id="rId9"/>
    <p:sldId id="259" r:id="rId10"/>
    <p:sldId id="258" r:id="rId11"/>
    <p:sldId id="281" r:id="rId12"/>
    <p:sldId id="266" r:id="rId13"/>
    <p:sldId id="269" r:id="rId14"/>
    <p:sldId id="268" r:id="rId15"/>
    <p:sldId id="260" r:id="rId16"/>
    <p:sldId id="282" r:id="rId17"/>
    <p:sldId id="283" r:id="rId18"/>
    <p:sldId id="284" r:id="rId19"/>
    <p:sldId id="285" r:id="rId20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158022-8F2C-4412-B627-CCB9696D2040}" type="datetimeFigureOut">
              <a:rPr lang="sr-Latn-CS" smtClean="0"/>
              <a:t>7.4.2020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0207C3-BB5C-4DAA-A190-6F13867B484F}" type="slidenum">
              <a:rPr lang="hr-HR" smtClean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207C3-BB5C-4DAA-A190-6F13867B484F}" type="slidenum">
              <a:rPr lang="hr-HR" smtClean="0"/>
              <a:t>1</a:t>
            </a:fld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5983-C0C6-4E10-AE88-55C5C366FD89}" type="datetime1">
              <a:rPr lang="sr-Latn-CS" smtClean="0"/>
              <a:t>7.4.2020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Željka Šoštar, mag.rehab.educ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C462-A048-488E-BA4C-C4F0E43FFF10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FD27C-1613-44CA-9D17-9BD31DC977E7}" type="datetime1">
              <a:rPr lang="sr-Latn-CS" smtClean="0"/>
              <a:t>7.4.2020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Željka Šoštar, mag.rehab.educ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C462-A048-488E-BA4C-C4F0E43FFF10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DB730-4467-420D-8AEC-41054C1AAA81}" type="datetime1">
              <a:rPr lang="sr-Latn-CS" smtClean="0"/>
              <a:t>7.4.2020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Željka Šoštar, mag.rehab.educ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C462-A048-488E-BA4C-C4F0E43FFF10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1BAC5-9BAE-4866-A977-1C5DAAE6EA1D}" type="datetime1">
              <a:rPr lang="sr-Latn-CS" smtClean="0"/>
              <a:t>7.4.2020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Željka Šoštar, mag.rehab.educ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C462-A048-488E-BA4C-C4F0E43FFF10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50908-EC4E-4556-802E-D4211DA3ED14}" type="datetime1">
              <a:rPr lang="sr-Latn-CS" smtClean="0"/>
              <a:t>7.4.2020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Željka Šoštar, mag.rehab.educ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C462-A048-488E-BA4C-C4F0E43FFF10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74C91-2FB3-454D-B8DE-6B616790121F}" type="datetime1">
              <a:rPr lang="sr-Latn-CS" smtClean="0"/>
              <a:t>7.4.2020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Željka Šoštar, mag.rehab.educ</a:t>
            </a: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C462-A048-488E-BA4C-C4F0E43FFF10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B5E30-551A-4BB1-A302-4206787AA8F8}" type="datetime1">
              <a:rPr lang="sr-Latn-CS" smtClean="0"/>
              <a:t>7.4.2020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Željka Šoštar, mag.rehab.educ</a:t>
            </a:r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C462-A048-488E-BA4C-C4F0E43FFF10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AEF93-7CF7-4D5A-A1CA-F3C6AB5D5F8C}" type="datetime1">
              <a:rPr lang="sr-Latn-CS" smtClean="0"/>
              <a:t>7.4.2020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Željka Šoštar, mag.rehab.educ</a:t>
            </a: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C462-A048-488E-BA4C-C4F0E43FFF10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B61D8-296E-426C-9B4D-A73B36163192}" type="datetime1">
              <a:rPr lang="sr-Latn-CS" smtClean="0"/>
              <a:t>7.4.2020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Željka Šoštar, mag.rehab.educ</a:t>
            </a:r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C462-A048-488E-BA4C-C4F0E43FFF10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51562-FB78-4270-9467-51563499F3B1}" type="datetime1">
              <a:rPr lang="sr-Latn-CS" smtClean="0"/>
              <a:t>7.4.2020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Željka Šoštar, mag.rehab.educ</a:t>
            </a: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C462-A048-488E-BA4C-C4F0E43FFF10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3E7F-1B2B-4837-B085-6A8EED0E8111}" type="datetime1">
              <a:rPr lang="sr-Latn-CS" smtClean="0"/>
              <a:t>7.4.2020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Željka Šoštar, mag.rehab.educ</a:t>
            </a: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C462-A048-488E-BA4C-C4F0E43FFF10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A1264-098F-462E-BC58-98DD7D83012E}" type="datetime1">
              <a:rPr lang="sr-Latn-CS" smtClean="0"/>
              <a:t>7.4.2020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r-HR" smtClean="0"/>
              <a:t>Željka Šoštar, mag.rehab.educ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DC462-A048-488E-BA4C-C4F0E43FFF10}" type="slidenum">
              <a:rPr lang="hr-HR" smtClean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 thruBlk="1"/>
  </p:transition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357166"/>
            <a:ext cx="7772400" cy="1470025"/>
          </a:xfrm>
        </p:spPr>
        <p:txBody>
          <a:bodyPr/>
          <a:lstStyle/>
          <a:p>
            <a:r>
              <a:rPr lang="hr-HR" dirty="0" smtClean="0"/>
              <a:t>SADNJA PRESADNICE PAPRIKE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1028" name="Picture 4" descr="G:\Željka USB posel\COOKT 2019 2020\Krizna dokumentacija\Materijali za 14.-17.4\77f297027e9cca09e3641c579c33a17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571744"/>
            <a:ext cx="4714876" cy="2643206"/>
          </a:xfrm>
          <a:prstGeom prst="rect">
            <a:avLst/>
          </a:prstGeom>
          <a:noFill/>
        </p:spPr>
      </p:pic>
      <p:pic>
        <p:nvPicPr>
          <p:cNvPr id="1029" name="Picture 5" descr="G:\Željka USB posel\COOKT 2019 2020\Krizna dokumentacija\Materijali za 14.-17.4\rasad-paprike1-880x49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2571744"/>
            <a:ext cx="4429124" cy="2643206"/>
          </a:xfrm>
          <a:prstGeom prst="rect">
            <a:avLst/>
          </a:prstGeom>
          <a:noFill/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Željka Šoštar, mag.rehab.educ</a:t>
            </a:r>
            <a:endParaRPr lang="hr-HR"/>
          </a:p>
        </p:txBody>
      </p:sp>
      <p:sp>
        <p:nvSpPr>
          <p:cNvPr id="9" name="TextBox 8"/>
          <p:cNvSpPr txBox="1"/>
          <p:nvPr/>
        </p:nvSpPr>
        <p:spPr>
          <a:xfrm>
            <a:off x="5572132" y="5657671"/>
            <a:ext cx="3571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dirty="0" smtClean="0"/>
              <a:t>Centar za odgoj i obrazovanje Krapinske Toplice</a:t>
            </a:r>
          </a:p>
          <a:p>
            <a:pPr algn="r"/>
            <a:r>
              <a:rPr lang="hr-HR" dirty="0" smtClean="0"/>
              <a:t>Ljudevita Gaja 2b</a:t>
            </a:r>
          </a:p>
          <a:p>
            <a:pPr algn="r"/>
            <a:r>
              <a:rPr lang="hr-HR" dirty="0" smtClean="0"/>
              <a:t>49217 Krapinske Toplice</a:t>
            </a:r>
            <a:endParaRPr lang="hr-HR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STAVI NA SUNCE I ČEKAJ DA NIKNE!</a:t>
            </a:r>
            <a:endParaRPr lang="hr-H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762105" y="2190718"/>
            <a:ext cx="5334037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Željka Šoštar, mag.rehab.educ</a:t>
            </a:r>
            <a:endParaRPr lang="hr-HR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SJEME MOŽEŠ POSADITI I U VEĆU TEGLU ILI POSUDU. POSTUPAK JE ISTI.</a:t>
            </a:r>
            <a:endParaRPr lang="hr-HR" dirty="0"/>
          </a:p>
        </p:txBody>
      </p:sp>
      <p:pic>
        <p:nvPicPr>
          <p:cNvPr id="15362" name="Picture 2" descr="G:\Željka USB posel\COOKT 2019 2020\Krizna dokumentacija\Materijali za 14.-17.4\UŠUO\IMG_01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857364"/>
            <a:ext cx="4772998" cy="3178021"/>
          </a:xfrm>
          <a:prstGeom prst="rect">
            <a:avLst/>
          </a:prstGeom>
          <a:noFill/>
        </p:spPr>
      </p:pic>
      <p:pic>
        <p:nvPicPr>
          <p:cNvPr id="15363" name="Picture 3" descr="G:\Željka USB posel\COOKT 2019 2020\Krizna dokumentacija\Materijali za 14.-17.4\UŠUO\hqdefaul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3286124"/>
            <a:ext cx="4572000" cy="3429000"/>
          </a:xfrm>
          <a:prstGeom prst="rect">
            <a:avLst/>
          </a:prstGeom>
          <a:noFill/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Željka Šoštar, mag.rehab.educ</a:t>
            </a:r>
            <a:endParaRPr lang="hr-HR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ILI U LADICU OD STARE KUHINJE. </a:t>
            </a:r>
            <a:r>
              <a:rPr lang="hr-HR" dirty="0" smtClean="0">
                <a:sym typeface="Wingdings" pitchFamily="2" charset="2"/>
              </a:rPr>
              <a:t> 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Željka Šoštar, mag.rehab.educ</a:t>
            </a:r>
            <a:endParaRPr lang="hr-HR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STAVI ZEMLJU U POSUDU I NAPRAVI PRSTOM MALE RUPE U ZEMLJI.</a:t>
            </a:r>
            <a:endParaRPr lang="hr-HR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Željka Šoštar, mag.rehab.educ</a:t>
            </a:r>
            <a:endParaRPr lang="hr-HR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U SVAKU RUPU STAVI PO DVIJE SJEMENKE. </a:t>
            </a:r>
            <a:endParaRPr lang="hr-HR" dirty="0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14554"/>
            <a:ext cx="4739225" cy="3554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20" y="2214554"/>
            <a:ext cx="4286280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Željka Šoštar, mag.rehab.educ</a:t>
            </a:r>
            <a:endParaRPr lang="hr-HR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POKRIJ SJEMENKE ZEMLJOM.</a:t>
            </a:r>
            <a:endParaRPr lang="hr-HR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8334" y="21152180"/>
            <a:ext cx="14365382" cy="1077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Željka Šoštar, mag.rehab.educ</a:t>
            </a:r>
            <a:endParaRPr lang="hr-HR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ZALIJ VODOM I STAVI NA SUNCE!</a:t>
            </a:r>
            <a:endParaRPr lang="hr-HR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357298"/>
            <a:ext cx="7000924" cy="525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Željka Šoštar, mag.rehab.educ</a:t>
            </a:r>
            <a:endParaRPr lang="hr-HR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KADA PAPRIKA IZRASTE, POMOGNI MAMI POSADITI ‘’FLANCE’’ U VRT. </a:t>
            </a:r>
            <a:endParaRPr lang="hr-HR" dirty="0"/>
          </a:p>
        </p:txBody>
      </p:sp>
      <p:pic>
        <p:nvPicPr>
          <p:cNvPr id="17410" name="Picture 2" descr="G:\Željka USB posel\COOKT 2019 2020\Krizna dokumentacija\Materijali za 14.-17.4\UŠUO\rasad-paprike-880x49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Željka Šoštar, mag.rehab.educ</a:t>
            </a:r>
            <a:endParaRPr lang="hr-HR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A KASNIJE MOŽEŠ POMOĆI PRI UBIRANJU ZRELIH PLODOVA PAPRIKE.</a:t>
            </a:r>
            <a:endParaRPr lang="hr-HR" dirty="0"/>
          </a:p>
        </p:txBody>
      </p:sp>
      <p:pic>
        <p:nvPicPr>
          <p:cNvPr id="18434" name="Picture 2" descr="G:\Željka USB posel\COOKT 2019 2020\Krizna dokumentacija\Materijali za 14.-17.4\UŠUO\paprik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09750" y="1791494"/>
            <a:ext cx="5524500" cy="4143375"/>
          </a:xfrm>
          <a:prstGeom prst="rect">
            <a:avLst/>
          </a:prstGeom>
          <a:noFill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Željka Šoštar, mag.rehab.educ</a:t>
            </a:r>
            <a:endParaRPr lang="hr-HR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SRETNO!</a:t>
            </a:r>
            <a:endParaRPr lang="hr-HR" dirty="0"/>
          </a:p>
        </p:txBody>
      </p:sp>
      <p:pic>
        <p:nvPicPr>
          <p:cNvPr id="19458" name="Picture 2" descr="G:\Željka USB posel\COOKT 2019 2020\Krizna dokumentacija\Materijali za 14.-17.4\UŠUO\700x350pxvrtlari-646x32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142984"/>
            <a:ext cx="9231350" cy="4615675"/>
          </a:xfrm>
          <a:prstGeom prst="rect">
            <a:avLst/>
          </a:prstGeom>
          <a:noFill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Željka Šoštar, mag.rehab.educ</a:t>
            </a:r>
            <a:endParaRPr lang="hr-HR"/>
          </a:p>
        </p:txBody>
      </p:sp>
      <p:sp>
        <p:nvSpPr>
          <p:cNvPr id="6" name="TextBox 5"/>
          <p:cNvSpPr txBox="1"/>
          <p:nvPr/>
        </p:nvSpPr>
        <p:spPr>
          <a:xfrm>
            <a:off x="5643570" y="5715016"/>
            <a:ext cx="3357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dirty="0" smtClean="0"/>
              <a:t>Centar za odgoj i obrazovanje Krapinske Toplice</a:t>
            </a:r>
          </a:p>
          <a:p>
            <a:pPr algn="r"/>
            <a:r>
              <a:rPr lang="hr-HR" dirty="0" smtClean="0"/>
              <a:t>Ljudevita Gaja 2b</a:t>
            </a:r>
          </a:p>
          <a:p>
            <a:pPr algn="r"/>
            <a:r>
              <a:rPr lang="hr-HR" dirty="0" smtClean="0"/>
              <a:t>49217 Krapinske Toplice</a:t>
            </a:r>
            <a:endParaRPr lang="hr-HR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10" y="1285860"/>
            <a:ext cx="8229600" cy="2214578"/>
          </a:xfrm>
        </p:spPr>
        <p:txBody>
          <a:bodyPr>
            <a:normAutofit fontScale="90000"/>
          </a:bodyPr>
          <a:lstStyle/>
          <a:p>
            <a:pPr algn="l"/>
            <a:r>
              <a:rPr lang="hr-HR" dirty="0" smtClean="0"/>
              <a:t>DANAS ĆEMO NAUČITI KAKO POSADITI SJEME PAPRIKE!</a:t>
            </a: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pic>
        <p:nvPicPr>
          <p:cNvPr id="5" name="Picture 3" descr="G:\Željka USB posel\COOKT 2019 2020\Krizna dokumentacija\Materijali za 14.-17.4\paprik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2428868"/>
            <a:ext cx="3352806" cy="2469815"/>
          </a:xfrm>
          <a:prstGeom prst="rect">
            <a:avLst/>
          </a:prstGeom>
          <a:noFill/>
        </p:spPr>
      </p:pic>
      <p:pic>
        <p:nvPicPr>
          <p:cNvPr id="8" name="Picture 2" descr="G:\Željka USB posel\COOKT 2019 2020\Krizna dokumentacija\Materijali za 14.-17.4\pravilnoe-virashivanie-rassadi-perca-v-domashnih-usloviyah.jpe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0034" y="2357430"/>
            <a:ext cx="3626182" cy="2482849"/>
          </a:xfrm>
          <a:prstGeom prst="rect">
            <a:avLst/>
          </a:prstGeom>
          <a:noFill/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Željka Šoštar, mag.rehab.educ</a:t>
            </a:r>
            <a:endParaRPr lang="hr-HR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TREBA TI KVALITETNA ZEMLJA, POSUDICA</a:t>
            </a:r>
            <a:r>
              <a:rPr lang="hr-HR" dirty="0"/>
              <a:t> </a:t>
            </a:r>
            <a:r>
              <a:rPr lang="hr-HR" dirty="0" smtClean="0"/>
              <a:t>I SJEME.</a:t>
            </a:r>
            <a:endParaRPr lang="hr-HR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29939" y="2058709"/>
            <a:ext cx="4880250" cy="4191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9" y="2285991"/>
            <a:ext cx="4286281" cy="3214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Željka Šoštar, mag.rehab.educ</a:t>
            </a:r>
            <a:endParaRPr lang="hr-HR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PRVO U POSUDICU STAVI ZEMLJU.</a:t>
            </a:r>
            <a:endParaRPr lang="hr-HR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591478" y="2091651"/>
            <a:ext cx="4731821" cy="3548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1928802"/>
            <a:ext cx="5374763" cy="4031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Željka Šoštar, mag.rehab.educ</a:t>
            </a:r>
            <a:endParaRPr lang="hr-HR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NA SREDINI NAPRAVI MALU RUPU PRSTOM.</a:t>
            </a:r>
            <a:endParaRPr lang="hr-HR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357430"/>
            <a:ext cx="5731953" cy="429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679289" y="3321843"/>
            <a:ext cx="371477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Željka Šoštar, mag.rehab.educ</a:t>
            </a:r>
            <a:endParaRPr lang="hr-HR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OTVORI PAKETIĆ I UZMI NEKOLIKO SJEMENKI U RUKU.</a:t>
            </a:r>
            <a:endParaRPr lang="hr-HR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1500174"/>
            <a:ext cx="5143505" cy="3857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429000"/>
            <a:ext cx="4874697" cy="3656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Željka Šoštar, mag.rehab.educ</a:t>
            </a:r>
            <a:endParaRPr lang="hr-HR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STAVI SJEMENKE U RUPU U ZEMLJI.</a:t>
            </a:r>
            <a:endParaRPr lang="hr-H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Željka Šoštar, mag.rehab.educ</a:t>
            </a:r>
            <a:endParaRPr lang="hr-HR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POKRIJ SJEMENKE ZEMLJOM.</a:t>
            </a:r>
            <a:endParaRPr lang="hr-H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965964" y="1677318"/>
            <a:ext cx="54517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Željka Šoštar, mag.rehab.educ</a:t>
            </a:r>
            <a:endParaRPr lang="hr-HR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ZALIJ VODOM.</a:t>
            </a:r>
            <a:endParaRPr lang="hr-H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901026" y="1956570"/>
            <a:ext cx="5365675" cy="402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Željka Šoštar, mag.rehab.educ</a:t>
            </a:r>
            <a:endParaRPr lang="hr-HR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245</Words>
  <Application>Microsoft Office PowerPoint</Application>
  <PresentationFormat>On-screen Show (4:3)</PresentationFormat>
  <Paragraphs>45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SADNJA PRESADNICE PAPRIKE</vt:lpstr>
      <vt:lpstr>DANAS ĆEMO NAUČITI KAKO POSADITI SJEME PAPRIKE!    </vt:lpstr>
      <vt:lpstr>TREBA TI KVALITETNA ZEMLJA, POSUDICA I SJEME.</vt:lpstr>
      <vt:lpstr>PRVO U POSUDICU STAVI ZEMLJU.</vt:lpstr>
      <vt:lpstr>NA SREDINI NAPRAVI MALU RUPU PRSTOM.</vt:lpstr>
      <vt:lpstr>OTVORI PAKETIĆ I UZMI NEKOLIKO SJEMENKI U RUKU.</vt:lpstr>
      <vt:lpstr>STAVI SJEMENKE U RUPU U ZEMLJI.</vt:lpstr>
      <vt:lpstr>POKRIJ SJEMENKE ZEMLJOM.</vt:lpstr>
      <vt:lpstr>ZALIJ VODOM.</vt:lpstr>
      <vt:lpstr>STAVI NA SUNCE I ČEKAJ DA NIKNE!</vt:lpstr>
      <vt:lpstr>SJEME MOŽEŠ POSADITI I U VEĆU TEGLU ILI POSUDU. POSTUPAK JE ISTI.</vt:lpstr>
      <vt:lpstr>ILI U LADICU OD STARE KUHINJE.  </vt:lpstr>
      <vt:lpstr>STAVI ZEMLJU U POSUDU I NAPRAVI PRSTOM MALE RUPE U ZEMLJI.</vt:lpstr>
      <vt:lpstr>U SVAKU RUPU STAVI PO DVIJE SJEMENKE. </vt:lpstr>
      <vt:lpstr>POKRIJ SJEMENKE ZEMLJOM.</vt:lpstr>
      <vt:lpstr>ZALIJ VODOM I STAVI NA SUNCE!</vt:lpstr>
      <vt:lpstr>KADA PAPRIKA IZRASTE, POMOGNI MAMI POSADITI ‘’FLANCE’’ U VRT. </vt:lpstr>
      <vt:lpstr>A KASNIJE MOŽEŠ POMOĆI PRI UBIRANJU ZRELIH PLODOVA PAPRIKE.</vt:lpstr>
      <vt:lpstr>SRETNO!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SADNJA PRESADNICE PAPRIKE</dc:title>
  <dc:creator>Sostar</dc:creator>
  <cp:lastModifiedBy>Sostar</cp:lastModifiedBy>
  <cp:revision>10</cp:revision>
  <dcterms:created xsi:type="dcterms:W3CDTF">2020-04-07T09:53:41Z</dcterms:created>
  <dcterms:modified xsi:type="dcterms:W3CDTF">2020-04-07T11:42:40Z</dcterms:modified>
</cp:coreProperties>
</file>