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181200-6AB2-CDB3-C7FA-8A7959B2FE81}" v="493" dt="2020-04-14T16:43:38.428"/>
    <p1510:client id="{58CEBF09-13AB-0E67-8E4B-6CE09B8E1896}" v="160" dt="2020-04-15T07:18:40.871"/>
    <p1510:client id="{906D89BF-75D6-F215-C9EC-B2F228BC6E8F}" v="368" dt="2020-04-13T14:21:52.934"/>
    <p1510:client id="{D29EBEF8-797C-D37E-41D8-A623D5367788}" v="28" dt="2020-04-14T16:46:11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37181200-6AB2-CDB3-C7FA-8A7959B2FE81}"/>
    <pc:docChg chg="addSld modSld addMainMaster delMainMaster">
      <pc:chgData name="Mirjana Hrestak" userId="S::mirjana.hrestak@skole.hr::49815455-4e4c-4849-8c71-90b1ad439328" providerId="AD" clId="Web-{37181200-6AB2-CDB3-C7FA-8A7959B2FE81}" dt="2020-04-14T16:43:38.428" v="497" actId="20577"/>
      <pc:docMkLst>
        <pc:docMk/>
      </pc:docMkLst>
      <pc:sldChg chg="delSp modSp mod modClrScheme delDesignElem chgLayout">
        <pc:chgData name="Mirjana Hrestak" userId="S::mirjana.hrestak@skole.hr::49815455-4e4c-4849-8c71-90b1ad439328" providerId="AD" clId="Web-{37181200-6AB2-CDB3-C7FA-8A7959B2FE81}" dt="2020-04-14T16:32:48.843" v="109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109857222" sldId="256"/>
            <ac:spMk id="3" creationId="{00000000-0000-0000-0000-000000000000}"/>
          </ac:spMkLst>
        </pc:spChg>
        <pc:spChg chg="del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109857222" sldId="256"/>
            <ac:spMk id="23" creationId="{007891EC-4501-44ED-A8C8-B11B6DB767AB}"/>
          </ac:spMkLst>
        </pc:spChg>
        <pc:cxnChg chg="del">
          <ac:chgData name="Mirjana Hrestak" userId="S::mirjana.hrestak@skole.hr::49815455-4e4c-4849-8c71-90b1ad439328" providerId="AD" clId="Web-{37181200-6AB2-CDB3-C7FA-8A7959B2FE81}" dt="2020-04-14T16:32:48.843" v="109"/>
          <ac:cxnSpMkLst>
            <pc:docMk/>
            <pc:sldMk cId="109857222" sldId="256"/>
            <ac:cxnSpMk id="25" creationId="{34E5597F-CE67-4085-9548-E6A8036DA3BB}"/>
          </ac:cxnSpMkLst>
        </pc:cxnChg>
      </pc:sldChg>
      <pc:sldChg chg="delSp modSp mod modClrScheme delDesignElem chgLayout">
        <pc:chgData name="Mirjana Hrestak" userId="S::mirjana.hrestak@skole.hr::49815455-4e4c-4849-8c71-90b1ad439328" providerId="AD" clId="Web-{37181200-6AB2-CDB3-C7FA-8A7959B2FE81}" dt="2020-04-14T16:32:48.843" v="109"/>
        <pc:sldMkLst>
          <pc:docMk/>
          <pc:sldMk cId="2627166503" sldId="257"/>
        </pc:sldMkLst>
        <pc:spChg chg="del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2627166503" sldId="257"/>
            <ac:spMk id="9" creationId="{A8E9C91B-7EAD-4562-AB0E-DFB9663AECE3}"/>
          </ac:spMkLst>
        </pc:spChg>
        <pc:picChg chg="mod ord">
          <ac:chgData name="Mirjana Hrestak" userId="S::mirjana.hrestak@skole.hr::49815455-4e4c-4849-8c71-90b1ad439328" providerId="AD" clId="Web-{37181200-6AB2-CDB3-C7FA-8A7959B2FE81}" dt="2020-04-14T16:32:48.843" v="109"/>
          <ac:picMkLst>
            <pc:docMk/>
            <pc:sldMk cId="2627166503" sldId="257"/>
            <ac:picMk id="4" creationId="{F8201A76-26CF-4607-B4B8-29690B012A98}"/>
          </ac:picMkLst>
        </pc:picChg>
      </pc:sldChg>
      <pc:sldChg chg="addSp delSp modSp mod modClrScheme delDesignElem chgLayout">
        <pc:chgData name="Mirjana Hrestak" userId="S::mirjana.hrestak@skole.hr::49815455-4e4c-4849-8c71-90b1ad439328" providerId="AD" clId="Web-{37181200-6AB2-CDB3-C7FA-8A7959B2FE81}" dt="2020-04-14T16:40:46.254" v="376" actId="20577"/>
        <pc:sldMkLst>
          <pc:docMk/>
          <pc:sldMk cId="2735643404" sldId="258"/>
        </pc:sldMkLst>
        <pc:spChg chg="mod ord">
          <ac:chgData name="Mirjana Hrestak" userId="S::mirjana.hrestak@skole.hr::49815455-4e4c-4849-8c71-90b1ad439328" providerId="AD" clId="Web-{37181200-6AB2-CDB3-C7FA-8A7959B2FE81}" dt="2020-04-14T16:33:47.781" v="134"/>
          <ac:spMkLst>
            <pc:docMk/>
            <pc:sldMk cId="2735643404" sldId="258"/>
            <ac:spMk id="2" creationId="{DDBB261E-F7B6-4FE9-B0BC-694771A22AEC}"/>
          </ac:spMkLst>
        </pc:spChg>
        <pc:spChg chg="del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2735643404" sldId="258"/>
            <ac:spMk id="9" creationId="{39E3965E-AC41-4711-9D10-E25ABB132D86}"/>
          </ac:spMkLst>
        </pc:spChg>
        <pc:spChg chg="add del">
          <ac:chgData name="Mirjana Hrestak" userId="S::mirjana.hrestak@skole.hr::49815455-4e4c-4849-8c71-90b1ad439328" providerId="AD" clId="Web-{37181200-6AB2-CDB3-C7FA-8A7959B2FE81}" dt="2020-04-14T16:33:47.765" v="133"/>
          <ac:spMkLst>
            <pc:docMk/>
            <pc:sldMk cId="2735643404" sldId="258"/>
            <ac:spMk id="10" creationId="{DCCCDCCF-DDE7-4FF9-BA8E-DFD3AC93A6C7}"/>
          </ac:spMkLst>
        </pc:spChg>
        <pc:spChg chg="del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2735643404" sldId="258"/>
            <ac:spMk id="13" creationId="{33428ACC-71EC-4171-9527-10983BA6B41D}"/>
          </ac:spMkLst>
        </pc:spChg>
        <pc:spChg chg="add del">
          <ac:chgData name="Mirjana Hrestak" userId="S::mirjana.hrestak@skole.hr::49815455-4e4c-4849-8c71-90b1ad439328" providerId="AD" clId="Web-{37181200-6AB2-CDB3-C7FA-8A7959B2FE81}" dt="2020-04-14T16:33:47.765" v="133"/>
          <ac:spMkLst>
            <pc:docMk/>
            <pc:sldMk cId="2735643404" sldId="258"/>
            <ac:spMk id="14" creationId="{C2352FE0-ACFA-479E-A574-CED1C035D3F5}"/>
          </ac:spMkLst>
        </pc:spChg>
        <pc:spChg chg="add del">
          <ac:chgData name="Mirjana Hrestak" userId="S::mirjana.hrestak@skole.hr::49815455-4e4c-4849-8c71-90b1ad439328" providerId="AD" clId="Web-{37181200-6AB2-CDB3-C7FA-8A7959B2FE81}" dt="2020-04-14T16:33:47.765" v="133"/>
          <ac:spMkLst>
            <pc:docMk/>
            <pc:sldMk cId="2735643404" sldId="258"/>
            <ac:spMk id="16" creationId="{2535669C-1670-4774-BF8E-EA5CA1AF5306}"/>
          </ac:spMkLst>
        </pc:spChg>
        <pc:spChg chg="del">
          <ac:chgData name="Mirjana Hrestak" userId="S::mirjana.hrestak@skole.hr::49815455-4e4c-4849-8c71-90b1ad439328" providerId="AD" clId="Web-{37181200-6AB2-CDB3-C7FA-8A7959B2FE81}" dt="2020-04-14T16:32:48.843" v="109"/>
          <ac:spMkLst>
            <pc:docMk/>
            <pc:sldMk cId="2735643404" sldId="258"/>
            <ac:spMk id="17" creationId="{8D4480B4-953D-41FA-9052-09AB3A026947}"/>
          </ac:spMkLst>
        </pc:spChg>
        <pc:spChg chg="add mod">
          <ac:chgData name="Mirjana Hrestak" userId="S::mirjana.hrestak@skole.hr::49815455-4e4c-4849-8c71-90b1ad439328" providerId="AD" clId="Web-{37181200-6AB2-CDB3-C7FA-8A7959B2FE81}" dt="2020-04-14T16:40:46.254" v="376" actId="20577"/>
          <ac:spMkLst>
            <pc:docMk/>
            <pc:sldMk cId="2735643404" sldId="258"/>
            <ac:spMk id="18" creationId="{BA23DDDE-F802-4BAA-82C0-A5B616FDF5D7}"/>
          </ac:spMkLst>
        </pc:spChg>
        <pc:spChg chg="add del">
          <ac:chgData name="Mirjana Hrestak" userId="S::mirjana.hrestak@skole.hr::49815455-4e4c-4849-8c71-90b1ad439328" providerId="AD" clId="Web-{37181200-6AB2-CDB3-C7FA-8A7959B2FE81}" dt="2020-04-14T16:33:47.765" v="133"/>
          <ac:spMkLst>
            <pc:docMk/>
            <pc:sldMk cId="2735643404" sldId="258"/>
            <ac:spMk id="19" creationId="{401F5979-1992-492E-ABBD-62EBC1016CB4}"/>
          </ac:spMkLst>
        </pc:spChg>
        <pc:spChg chg="add del">
          <ac:chgData name="Mirjana Hrestak" userId="S::mirjana.hrestak@skole.hr::49815455-4e4c-4849-8c71-90b1ad439328" providerId="AD" clId="Web-{37181200-6AB2-CDB3-C7FA-8A7959B2FE81}" dt="2020-04-14T16:33:47.765" v="133"/>
          <ac:spMkLst>
            <pc:docMk/>
            <pc:sldMk cId="2735643404" sldId="258"/>
            <ac:spMk id="21" creationId="{377CB93F-A0E2-4BBE-B2FC-E93932C7ECEE}"/>
          </ac:spMkLst>
        </pc:spChg>
        <pc:picChg chg="mod ord">
          <ac:chgData name="Mirjana Hrestak" userId="S::mirjana.hrestak@skole.hr::49815455-4e4c-4849-8c71-90b1ad439328" providerId="AD" clId="Web-{37181200-6AB2-CDB3-C7FA-8A7959B2FE81}" dt="2020-04-14T16:33:47.781" v="134"/>
          <ac:picMkLst>
            <pc:docMk/>
            <pc:sldMk cId="2735643404" sldId="258"/>
            <ac:picMk id="8" creationId="{9F69A3FE-D7D5-4C76-891F-7374C25CE632}"/>
          </ac:picMkLst>
        </pc:picChg>
        <pc:cxnChg chg="del">
          <ac:chgData name="Mirjana Hrestak" userId="S::mirjana.hrestak@skole.hr::49815455-4e4c-4849-8c71-90b1ad439328" providerId="AD" clId="Web-{37181200-6AB2-CDB3-C7FA-8A7959B2FE81}" dt="2020-04-14T16:32:48.843" v="109"/>
          <ac:cxnSpMkLst>
            <pc:docMk/>
            <pc:sldMk cId="2735643404" sldId="258"/>
            <ac:cxnSpMk id="11" creationId="{1F5DC8C3-BA5F-4EED-BB9A-A14272BD82A1}"/>
          </ac:cxnSpMkLst>
        </pc:cxnChg>
        <pc:cxnChg chg="del">
          <ac:chgData name="Mirjana Hrestak" userId="S::mirjana.hrestak@skole.hr::49815455-4e4c-4849-8c71-90b1ad439328" providerId="AD" clId="Web-{37181200-6AB2-CDB3-C7FA-8A7959B2FE81}" dt="2020-04-14T16:32:48.843" v="109"/>
          <ac:cxnSpMkLst>
            <pc:docMk/>
            <pc:sldMk cId="2735643404" sldId="258"/>
            <ac:cxnSpMk id="15" creationId="{BA22713B-ABB6-4391-97F9-0449A2B9B664}"/>
          </ac:cxnSpMkLst>
        </pc:cxnChg>
      </pc:sldChg>
      <pc:sldChg chg="addSp modSp mod setBg modClrScheme chgLayout">
        <pc:chgData name="Mirjana Hrestak" userId="S::mirjana.hrestak@skole.hr::49815455-4e4c-4849-8c71-90b1ad439328" providerId="AD" clId="Web-{37181200-6AB2-CDB3-C7FA-8A7959B2FE81}" dt="2020-04-14T16:43:38.428" v="496" actId="20577"/>
        <pc:sldMkLst>
          <pc:docMk/>
          <pc:sldMk cId="1170007532" sldId="259"/>
        </pc:sldMkLst>
        <pc:spChg chg="mod ord">
          <ac:chgData name="Mirjana Hrestak" userId="S::mirjana.hrestak@skole.hr::49815455-4e4c-4849-8c71-90b1ad439328" providerId="AD" clId="Web-{37181200-6AB2-CDB3-C7FA-8A7959B2FE81}" dt="2020-04-14T16:43:07.896" v="473"/>
          <ac:spMkLst>
            <pc:docMk/>
            <pc:sldMk cId="1170007532" sldId="259"/>
            <ac:spMk id="2" creationId="{2366A8BD-8247-42D6-B98D-F04D1AE4C6D6}"/>
          </ac:spMkLst>
        </pc:spChg>
        <pc:spChg chg="mod ord">
          <ac:chgData name="Mirjana Hrestak" userId="S::mirjana.hrestak@skole.hr::49815455-4e4c-4849-8c71-90b1ad439328" providerId="AD" clId="Web-{37181200-6AB2-CDB3-C7FA-8A7959B2FE81}" dt="2020-04-14T16:43:38.428" v="496" actId="20577"/>
          <ac:spMkLst>
            <pc:docMk/>
            <pc:sldMk cId="1170007532" sldId="259"/>
            <ac:spMk id="3" creationId="{E7569E92-16CE-4FB9-844A-157D5C221E28}"/>
          </ac:spMkLst>
        </pc:spChg>
        <pc:spChg chg="add">
          <ac:chgData name="Mirjana Hrestak" userId="S::mirjana.hrestak@skole.hr::49815455-4e4c-4849-8c71-90b1ad439328" providerId="AD" clId="Web-{37181200-6AB2-CDB3-C7FA-8A7959B2FE81}" dt="2020-04-14T16:43:07.896" v="473"/>
          <ac:spMkLst>
            <pc:docMk/>
            <pc:sldMk cId="1170007532" sldId="259"/>
            <ac:spMk id="9" creationId="{EE9F5D7F-1BBC-4096-ADA7-AA9C9E4D2868}"/>
          </ac:spMkLst>
        </pc:spChg>
        <pc:spChg chg="add">
          <ac:chgData name="Mirjana Hrestak" userId="S::mirjana.hrestak@skole.hr::49815455-4e4c-4849-8c71-90b1ad439328" providerId="AD" clId="Web-{37181200-6AB2-CDB3-C7FA-8A7959B2FE81}" dt="2020-04-14T16:43:07.896" v="473"/>
          <ac:spMkLst>
            <pc:docMk/>
            <pc:sldMk cId="1170007532" sldId="259"/>
            <ac:spMk id="11" creationId="{06D370DD-716B-4528-B475-331F84CEA5A1}"/>
          </ac:spMkLst>
        </pc:spChg>
        <pc:spChg chg="add">
          <ac:chgData name="Mirjana Hrestak" userId="S::mirjana.hrestak@skole.hr::49815455-4e4c-4849-8c71-90b1ad439328" providerId="AD" clId="Web-{37181200-6AB2-CDB3-C7FA-8A7959B2FE81}" dt="2020-04-14T16:43:07.896" v="473"/>
          <ac:spMkLst>
            <pc:docMk/>
            <pc:sldMk cId="1170007532" sldId="259"/>
            <ac:spMk id="13" creationId="{E79D076F-656A-4CD9-83AD-AF8F4B28CA49}"/>
          </ac:spMkLst>
        </pc:spChg>
        <pc:picChg chg="add mod">
          <ac:chgData name="Mirjana Hrestak" userId="S::mirjana.hrestak@skole.hr::49815455-4e4c-4849-8c71-90b1ad439328" providerId="AD" clId="Web-{37181200-6AB2-CDB3-C7FA-8A7959B2FE81}" dt="2020-04-14T16:43:07.896" v="473"/>
          <ac:picMkLst>
            <pc:docMk/>
            <pc:sldMk cId="1170007532" sldId="259"/>
            <ac:picMk id="4" creationId="{E195D28E-55E9-47C6-8BB7-BCE47E0FDFA9}"/>
          </ac:picMkLst>
        </pc:picChg>
      </pc:sldChg>
      <pc:sldChg chg="addSp delSp modSp new mod setBg modClrScheme chgLayout">
        <pc:chgData name="Mirjana Hrestak" userId="S::mirjana.hrestak@skole.hr::49815455-4e4c-4849-8c71-90b1ad439328" providerId="AD" clId="Web-{37181200-6AB2-CDB3-C7FA-8A7959B2FE81}" dt="2020-04-14T16:33:18.187" v="131"/>
        <pc:sldMkLst>
          <pc:docMk/>
          <pc:sldMk cId="128839813" sldId="260"/>
        </pc:sldMkLst>
        <pc:spChg chg="mod ord">
          <ac:chgData name="Mirjana Hrestak" userId="S::mirjana.hrestak@skole.hr::49815455-4e4c-4849-8c71-90b1ad439328" providerId="AD" clId="Web-{37181200-6AB2-CDB3-C7FA-8A7959B2FE81}" dt="2020-04-14T16:33:18.187" v="131"/>
          <ac:spMkLst>
            <pc:docMk/>
            <pc:sldMk cId="128839813" sldId="260"/>
            <ac:spMk id="2" creationId="{5F8CC8E6-F817-445B-BEC4-90F3D03F1364}"/>
          </ac:spMkLst>
        </pc:spChg>
        <pc:spChg chg="del mod ord">
          <ac:chgData name="Mirjana Hrestak" userId="S::mirjana.hrestak@skole.hr::49815455-4e4c-4849-8c71-90b1ad439328" providerId="AD" clId="Web-{37181200-6AB2-CDB3-C7FA-8A7959B2FE81}" dt="2020-04-14T16:33:18.187" v="131"/>
          <ac:spMkLst>
            <pc:docMk/>
            <pc:sldMk cId="128839813" sldId="260"/>
            <ac:spMk id="3" creationId="{CD54CCE4-C457-4D09-8574-106AD9550640}"/>
          </ac:spMkLst>
        </pc:spChg>
        <pc:graphicFrameChg chg="add">
          <ac:chgData name="Mirjana Hrestak" userId="S::mirjana.hrestak@skole.hr::49815455-4e4c-4849-8c71-90b1ad439328" providerId="AD" clId="Web-{37181200-6AB2-CDB3-C7FA-8A7959B2FE81}" dt="2020-04-14T16:33:18.187" v="131"/>
          <ac:graphicFrameMkLst>
            <pc:docMk/>
            <pc:sldMk cId="128839813" sldId="260"/>
            <ac:graphicFrameMk id="5" creationId="{D61857AF-EE2B-4802-A314-AF4052C7EDEE}"/>
          </ac:graphicFrameMkLst>
        </pc:graphicFrameChg>
      </pc:sldChg>
      <pc:sldChg chg="new">
        <pc:chgData name="Mirjana Hrestak" userId="S::mirjana.hrestak@skole.hr::49815455-4e4c-4849-8c71-90b1ad439328" providerId="AD" clId="Web-{37181200-6AB2-CDB3-C7FA-8A7959B2FE81}" dt="2020-04-14T16:37:03.439" v="361"/>
        <pc:sldMkLst>
          <pc:docMk/>
          <pc:sldMk cId="2804968494" sldId="261"/>
        </pc:sldMkLst>
      </pc:sldChg>
      <pc:sldMasterChg chg="del delSldLayout">
        <pc:chgData name="Mirjana Hrestak" userId="S::mirjana.hrestak@skole.hr::49815455-4e4c-4849-8c71-90b1ad439328" providerId="AD" clId="Web-{37181200-6AB2-CDB3-C7FA-8A7959B2FE81}" dt="2020-04-14T16:32:48.843" v="109"/>
        <pc:sldMasterMkLst>
          <pc:docMk/>
          <pc:sldMasterMk cId="2263761625" sldId="2147483672"/>
        </pc:sldMasterMkLst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963689428" sldId="2147483673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2560654565" sldId="2147483674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646716478" sldId="2147483675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1372209829" sldId="2147483676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137798022" sldId="2147483677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1162821104" sldId="2147483678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2952680953" sldId="2147483679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315641786" sldId="2147483680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462772411" sldId="2147483681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750557816" sldId="2147483682"/>
          </pc:sldLayoutMkLst>
        </pc:sldLayoutChg>
        <pc:sldLayoutChg chg="del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2263761625" sldId="2147483672"/>
            <pc:sldLayoutMk cId="3325161681" sldId="2147483683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37181200-6AB2-CDB3-C7FA-8A7959B2FE81}" dt="2020-04-14T16:32:48.843" v="109"/>
        <pc:sldMasterMkLst>
          <pc:docMk/>
          <pc:sldMasterMk cId="127898761" sldId="2147483684"/>
        </pc:sldMasterMkLst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3068389140" sldId="2147483685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440490841" sldId="2147483686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2507881143" sldId="2147483687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1041311358" sldId="2147483688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3915489791" sldId="2147483689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1049156104" sldId="2147483690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3617070844" sldId="2147483691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747876040" sldId="2147483692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411108360" sldId="2147483693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950782043" sldId="2147483694"/>
          </pc:sldLayoutMkLst>
        </pc:sldLayoutChg>
        <pc:sldLayoutChg chg="add mod replId">
          <pc:chgData name="Mirjana Hrestak" userId="S::mirjana.hrestak@skole.hr::49815455-4e4c-4849-8c71-90b1ad439328" providerId="AD" clId="Web-{37181200-6AB2-CDB3-C7FA-8A7959B2FE81}" dt="2020-04-14T16:32:48.843" v="109"/>
          <pc:sldLayoutMkLst>
            <pc:docMk/>
            <pc:sldMasterMk cId="127898761" sldId="2147483684"/>
            <pc:sldLayoutMk cId="2110579064" sldId="2147483695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906D89BF-75D6-F215-C9EC-B2F228BC6E8F}"/>
    <pc:docChg chg="addSld modSld addMainMaster delMainMaster">
      <pc:chgData name="Mirjana Hrestak" userId="S::mirjana.hrestak@skole.hr::49815455-4e4c-4849-8c71-90b1ad439328" providerId="AD" clId="Web-{906D89BF-75D6-F215-C9EC-B2F228BC6E8F}" dt="2020-04-13T14:21:52.934" v="365" actId="1076"/>
      <pc:docMkLst>
        <pc:docMk/>
      </pc:docMkLst>
      <pc:sldChg chg="addSp delSp modSp mod setBg modClrScheme chgLayout">
        <pc:chgData name="Mirjana Hrestak" userId="S::mirjana.hrestak@skole.hr::49815455-4e4c-4849-8c71-90b1ad439328" providerId="AD" clId="Web-{906D89BF-75D6-F215-C9EC-B2F228BC6E8F}" dt="2020-04-13T14:16:21.513" v="140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906D89BF-75D6-F215-C9EC-B2F228BC6E8F}" dt="2020-04-13T14:16:21.513" v="14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rjana Hrestak" userId="S::mirjana.hrestak@skole.hr::49815455-4e4c-4849-8c71-90b1ad439328" providerId="AD" clId="Web-{906D89BF-75D6-F215-C9EC-B2F228BC6E8F}" dt="2020-04-13T14:16:21.513" v="140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irjana Hrestak" userId="S::mirjana.hrestak@skole.hr::49815455-4e4c-4849-8c71-90b1ad439328" providerId="AD" clId="Web-{906D89BF-75D6-F215-C9EC-B2F228BC6E8F}" dt="2020-04-13T14:16:02.230" v="135"/>
          <ac:spMkLst>
            <pc:docMk/>
            <pc:sldMk cId="109857222" sldId="256"/>
            <ac:spMk id="9" creationId="{4063B759-00FC-46D1-9898-8E8625268FAF}"/>
          </ac:spMkLst>
        </pc:spChg>
        <pc:spChg chg="add del">
          <ac:chgData name="Mirjana Hrestak" userId="S::mirjana.hrestak@skole.hr::49815455-4e4c-4849-8c71-90b1ad439328" providerId="AD" clId="Web-{906D89BF-75D6-F215-C9EC-B2F228BC6E8F}" dt="2020-04-13T14:16:02.230" v="135"/>
          <ac:spMkLst>
            <pc:docMk/>
            <pc:sldMk cId="109857222" sldId="256"/>
            <ac:spMk id="11" creationId="{D5B012D8-7F27-4758-9AC6-C889B154BD73}"/>
          </ac:spMkLst>
        </pc:spChg>
        <pc:spChg chg="add del">
          <ac:chgData name="Mirjana Hrestak" userId="S::mirjana.hrestak@skole.hr::49815455-4e4c-4849-8c71-90b1ad439328" providerId="AD" clId="Web-{906D89BF-75D6-F215-C9EC-B2F228BC6E8F}" dt="2020-04-13T14:16:21.513" v="140"/>
          <ac:spMkLst>
            <pc:docMk/>
            <pc:sldMk cId="109857222" sldId="256"/>
            <ac:spMk id="16" creationId="{0671A8AE-40A1-4631-A6B8-581AFF065482}"/>
          </ac:spMkLst>
        </pc:spChg>
        <pc:spChg chg="add del">
          <ac:chgData name="Mirjana Hrestak" userId="S::mirjana.hrestak@skole.hr::49815455-4e4c-4849-8c71-90b1ad439328" providerId="AD" clId="Web-{906D89BF-75D6-F215-C9EC-B2F228BC6E8F}" dt="2020-04-13T14:16:21.513" v="140"/>
          <ac:spMkLst>
            <pc:docMk/>
            <pc:sldMk cId="109857222" sldId="256"/>
            <ac:spMk id="18" creationId="{A44CD100-6267-4E62-AA64-2182A3A6A1C0}"/>
          </ac:spMkLst>
        </pc:spChg>
        <pc:spChg chg="add">
          <ac:chgData name="Mirjana Hrestak" userId="S::mirjana.hrestak@skole.hr::49815455-4e4c-4849-8c71-90b1ad439328" providerId="AD" clId="Web-{906D89BF-75D6-F215-C9EC-B2F228BC6E8F}" dt="2020-04-13T14:16:21.513" v="140"/>
          <ac:spMkLst>
            <pc:docMk/>
            <pc:sldMk cId="109857222" sldId="256"/>
            <ac:spMk id="23" creationId="{007891EC-4501-44ED-A8C8-B11B6DB767AB}"/>
          </ac:spMkLst>
        </pc:spChg>
        <pc:picChg chg="add mod">
          <ac:chgData name="Mirjana Hrestak" userId="S::mirjana.hrestak@skole.hr::49815455-4e4c-4849-8c71-90b1ad439328" providerId="AD" clId="Web-{906D89BF-75D6-F215-C9EC-B2F228BC6E8F}" dt="2020-04-13T14:16:21.513" v="140"/>
          <ac:picMkLst>
            <pc:docMk/>
            <pc:sldMk cId="109857222" sldId="256"/>
            <ac:picMk id="4" creationId="{11F457C1-7DBC-4B02-A08E-8D93671EF3AA}"/>
          </ac:picMkLst>
        </pc:picChg>
        <pc:cxnChg chg="add">
          <ac:chgData name="Mirjana Hrestak" userId="S::mirjana.hrestak@skole.hr::49815455-4e4c-4849-8c71-90b1ad439328" providerId="AD" clId="Web-{906D89BF-75D6-F215-C9EC-B2F228BC6E8F}" dt="2020-04-13T14:16:21.513" v="140"/>
          <ac:cxnSpMkLst>
            <pc:docMk/>
            <pc:sldMk cId="109857222" sldId="256"/>
            <ac:cxnSpMk id="25" creationId="{34E5597F-CE67-4085-9548-E6A8036DA3BB}"/>
          </ac:cxnSpMkLst>
        </pc:cxnChg>
      </pc:sldChg>
      <pc:sldChg chg="addSp delSp modSp new mod setBg">
        <pc:chgData name="Mirjana Hrestak" userId="S::mirjana.hrestak@skole.hr::49815455-4e4c-4849-8c71-90b1ad439328" providerId="AD" clId="Web-{906D89BF-75D6-F215-C9EC-B2F228BC6E8F}" dt="2020-04-13T14:16:41.077" v="146"/>
        <pc:sldMkLst>
          <pc:docMk/>
          <pc:sldMk cId="2627166503" sldId="257"/>
        </pc:sldMkLst>
        <pc:spChg chg="del">
          <ac:chgData name="Mirjana Hrestak" userId="S::mirjana.hrestak@skole.hr::49815455-4e4c-4849-8c71-90b1ad439328" providerId="AD" clId="Web-{906D89BF-75D6-F215-C9EC-B2F228BC6E8F}" dt="2020-04-13T14:16:41.077" v="146"/>
          <ac:spMkLst>
            <pc:docMk/>
            <pc:sldMk cId="2627166503" sldId="257"/>
            <ac:spMk id="2" creationId="{B455457A-10ED-413B-B2A6-17AFDC53745E}"/>
          </ac:spMkLst>
        </pc:spChg>
        <pc:spChg chg="del mod">
          <ac:chgData name="Mirjana Hrestak" userId="S::mirjana.hrestak@skole.hr::49815455-4e4c-4849-8c71-90b1ad439328" providerId="AD" clId="Web-{906D89BF-75D6-F215-C9EC-B2F228BC6E8F}" dt="2020-04-13T14:16:36.639" v="145"/>
          <ac:spMkLst>
            <pc:docMk/>
            <pc:sldMk cId="2627166503" sldId="257"/>
            <ac:spMk id="3" creationId="{B2B5EEA0-2AFA-4199-887A-CBF89C784CA3}"/>
          </ac:spMkLst>
        </pc:spChg>
        <pc:spChg chg="add">
          <ac:chgData name="Mirjana Hrestak" userId="S::mirjana.hrestak@skole.hr::49815455-4e4c-4849-8c71-90b1ad439328" providerId="AD" clId="Web-{906D89BF-75D6-F215-C9EC-B2F228BC6E8F}" dt="2020-04-13T14:16:41.077" v="146"/>
          <ac:spMkLst>
            <pc:docMk/>
            <pc:sldMk cId="2627166503" sldId="257"/>
            <ac:spMk id="9" creationId="{A8E9C91B-7EAD-4562-AB0E-DFB9663AECE3}"/>
          </ac:spMkLst>
        </pc:spChg>
        <pc:picChg chg="add mod ord">
          <ac:chgData name="Mirjana Hrestak" userId="S::mirjana.hrestak@skole.hr::49815455-4e4c-4849-8c71-90b1ad439328" providerId="AD" clId="Web-{906D89BF-75D6-F215-C9EC-B2F228BC6E8F}" dt="2020-04-13T14:16:41.077" v="146"/>
          <ac:picMkLst>
            <pc:docMk/>
            <pc:sldMk cId="2627166503" sldId="257"/>
            <ac:picMk id="4" creationId="{F8201A76-26CF-4607-B4B8-29690B012A98}"/>
          </ac:picMkLst>
        </pc:picChg>
      </pc:sldChg>
      <pc:sldChg chg="addSp delSp modSp new mod setBg">
        <pc:chgData name="Mirjana Hrestak" userId="S::mirjana.hrestak@skole.hr::49815455-4e4c-4849-8c71-90b1ad439328" providerId="AD" clId="Web-{906D89BF-75D6-F215-C9EC-B2F228BC6E8F}" dt="2020-04-13T14:21:52.934" v="365" actId="1076"/>
        <pc:sldMkLst>
          <pc:docMk/>
          <pc:sldMk cId="2735643404" sldId="258"/>
        </pc:sldMkLst>
        <pc:spChg chg="mod">
          <ac:chgData name="Mirjana Hrestak" userId="S::mirjana.hrestak@skole.hr::49815455-4e4c-4849-8c71-90b1ad439328" providerId="AD" clId="Web-{906D89BF-75D6-F215-C9EC-B2F228BC6E8F}" dt="2020-04-13T14:21:01.929" v="353" actId="20577"/>
          <ac:spMkLst>
            <pc:docMk/>
            <pc:sldMk cId="2735643404" sldId="258"/>
            <ac:spMk id="2" creationId="{DDBB261E-F7B6-4FE9-B0BC-694771A22AEC}"/>
          </ac:spMkLst>
        </pc:spChg>
        <pc:spChg chg="del">
          <ac:chgData name="Mirjana Hrestak" userId="S::mirjana.hrestak@skole.hr::49815455-4e4c-4849-8c71-90b1ad439328" providerId="AD" clId="Web-{906D89BF-75D6-F215-C9EC-B2F228BC6E8F}" dt="2020-04-13T14:16:56.625" v="148"/>
          <ac:spMkLst>
            <pc:docMk/>
            <pc:sldMk cId="2735643404" sldId="258"/>
            <ac:spMk id="3" creationId="{7BD14A2E-AD57-40E8-BBED-BBD29B770FC6}"/>
          </ac:spMkLst>
        </pc:spChg>
        <pc:spChg chg="add del mod">
          <ac:chgData name="Mirjana Hrestak" userId="S::mirjana.hrestak@skole.hr::49815455-4e4c-4849-8c71-90b1ad439328" providerId="AD" clId="Web-{906D89BF-75D6-F215-C9EC-B2F228BC6E8F}" dt="2020-04-13T14:21:28.885" v="358"/>
          <ac:spMkLst>
            <pc:docMk/>
            <pc:sldMk cId="2735643404" sldId="258"/>
            <ac:spMk id="7" creationId="{625603FD-E712-4F28-A4CD-48D21DE3563A}"/>
          </ac:spMkLst>
        </pc:spChg>
        <pc:spChg chg="add">
          <ac:chgData name="Mirjana Hrestak" userId="S::mirjana.hrestak@skole.hr::49815455-4e4c-4849-8c71-90b1ad439328" providerId="AD" clId="Web-{906D89BF-75D6-F215-C9EC-B2F228BC6E8F}" dt="2020-04-13T14:17:07.767" v="149"/>
          <ac:spMkLst>
            <pc:docMk/>
            <pc:sldMk cId="2735643404" sldId="258"/>
            <ac:spMk id="9" creationId="{39E3965E-AC41-4711-9D10-E25ABB132D86}"/>
          </ac:spMkLst>
        </pc:spChg>
        <pc:spChg chg="add">
          <ac:chgData name="Mirjana Hrestak" userId="S::mirjana.hrestak@skole.hr::49815455-4e4c-4849-8c71-90b1ad439328" providerId="AD" clId="Web-{906D89BF-75D6-F215-C9EC-B2F228BC6E8F}" dt="2020-04-13T14:17:07.767" v="149"/>
          <ac:spMkLst>
            <pc:docMk/>
            <pc:sldMk cId="2735643404" sldId="258"/>
            <ac:spMk id="13" creationId="{33428ACC-71EC-4171-9527-10983BA6B41D}"/>
          </ac:spMkLst>
        </pc:spChg>
        <pc:spChg chg="add">
          <ac:chgData name="Mirjana Hrestak" userId="S::mirjana.hrestak@skole.hr::49815455-4e4c-4849-8c71-90b1ad439328" providerId="AD" clId="Web-{906D89BF-75D6-F215-C9EC-B2F228BC6E8F}" dt="2020-04-13T14:17:07.767" v="149"/>
          <ac:spMkLst>
            <pc:docMk/>
            <pc:sldMk cId="2735643404" sldId="258"/>
            <ac:spMk id="17" creationId="{8D4480B4-953D-41FA-9052-09AB3A026947}"/>
          </ac:spMkLst>
        </pc:spChg>
        <pc:picChg chg="add del mod ord">
          <ac:chgData name="Mirjana Hrestak" userId="S::mirjana.hrestak@skole.hr::49815455-4e4c-4849-8c71-90b1ad439328" providerId="AD" clId="Web-{906D89BF-75D6-F215-C9EC-B2F228BC6E8F}" dt="2020-04-13T14:21:17.384" v="357"/>
          <ac:picMkLst>
            <pc:docMk/>
            <pc:sldMk cId="2735643404" sldId="258"/>
            <ac:picMk id="4" creationId="{86C7B79F-E679-4802-8FA9-312389A75DDE}"/>
          </ac:picMkLst>
        </pc:picChg>
        <pc:picChg chg="add mod ord">
          <ac:chgData name="Mirjana Hrestak" userId="S::mirjana.hrestak@skole.hr::49815455-4e4c-4849-8c71-90b1ad439328" providerId="AD" clId="Web-{906D89BF-75D6-F215-C9EC-B2F228BC6E8F}" dt="2020-04-13T14:21:52.934" v="365" actId="1076"/>
          <ac:picMkLst>
            <pc:docMk/>
            <pc:sldMk cId="2735643404" sldId="258"/>
            <ac:picMk id="8" creationId="{9F69A3FE-D7D5-4C76-891F-7374C25CE632}"/>
          </ac:picMkLst>
        </pc:picChg>
        <pc:picChg chg="add del mod">
          <ac:chgData name="Mirjana Hrestak" userId="S::mirjana.hrestak@skole.hr::49815455-4e4c-4849-8c71-90b1ad439328" providerId="AD" clId="Web-{906D89BF-75D6-F215-C9EC-B2F228BC6E8F}" dt="2020-04-13T14:21:49.418" v="364"/>
          <ac:picMkLst>
            <pc:docMk/>
            <pc:sldMk cId="2735643404" sldId="258"/>
            <ac:picMk id="12" creationId="{1011BE21-12CC-4970-8185-214A49F71489}"/>
          </ac:picMkLst>
        </pc:picChg>
        <pc:cxnChg chg="add">
          <ac:chgData name="Mirjana Hrestak" userId="S::mirjana.hrestak@skole.hr::49815455-4e4c-4849-8c71-90b1ad439328" providerId="AD" clId="Web-{906D89BF-75D6-F215-C9EC-B2F228BC6E8F}" dt="2020-04-13T14:17:07.767" v="149"/>
          <ac:cxnSpMkLst>
            <pc:docMk/>
            <pc:sldMk cId="2735643404" sldId="258"/>
            <ac:cxnSpMk id="11" creationId="{1F5DC8C3-BA5F-4EED-BB9A-A14272BD82A1}"/>
          </ac:cxnSpMkLst>
        </pc:cxnChg>
        <pc:cxnChg chg="add">
          <ac:chgData name="Mirjana Hrestak" userId="S::mirjana.hrestak@skole.hr::49815455-4e4c-4849-8c71-90b1ad439328" providerId="AD" clId="Web-{906D89BF-75D6-F215-C9EC-B2F228BC6E8F}" dt="2020-04-13T14:17:07.767" v="149"/>
          <ac:cxnSpMkLst>
            <pc:docMk/>
            <pc:sldMk cId="2735643404" sldId="258"/>
            <ac:cxnSpMk id="15" creationId="{BA22713B-ABB6-4391-97F9-0449A2B9B664}"/>
          </ac:cxnSpMkLst>
        </pc:cxnChg>
      </pc:sldChg>
      <pc:sldChg chg="new">
        <pc:chgData name="Mirjana Hrestak" userId="S::mirjana.hrestak@skole.hr::49815455-4e4c-4849-8c71-90b1ad439328" providerId="AD" clId="Web-{906D89BF-75D6-F215-C9EC-B2F228BC6E8F}" dt="2020-04-13T14:21:10.024" v="356"/>
        <pc:sldMkLst>
          <pc:docMk/>
          <pc:sldMk cId="1170007532" sldId="259"/>
        </pc:sldMkLst>
      </pc:sldChg>
      <pc:sldMasterChg chg="del delSldLayout">
        <pc:chgData name="Mirjana Hrestak" userId="S::mirjana.hrestak@skole.hr::49815455-4e4c-4849-8c71-90b1ad439328" providerId="AD" clId="Web-{906D89BF-75D6-F215-C9EC-B2F228BC6E8F}" dt="2020-04-13T14:15:37.430" v="126"/>
        <pc:sldMasterMkLst>
          <pc:docMk/>
          <pc:sldMasterMk cId="2460954070" sldId="2147483660"/>
        </pc:sldMasterMkLst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Mirjana Hrestak" userId="S::mirjana.hrestak@skole.hr::49815455-4e4c-4849-8c71-90b1ad439328" providerId="AD" clId="Web-{906D89BF-75D6-F215-C9EC-B2F228BC6E8F}" dt="2020-04-13T14:15:37.430" v="126"/>
        <pc:sldMasterMkLst>
          <pc:docMk/>
          <pc:sldMasterMk cId="2263761625" sldId="2147483672"/>
        </pc:sldMasterMkLst>
        <pc:sldLayoutChg chg="ad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963689428" sldId="2147483673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2560654565" sldId="2147483674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646716478" sldId="2147483675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1372209829" sldId="2147483676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137798022" sldId="2147483677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1162821104" sldId="2147483678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2952680953" sldId="2147483679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315641786" sldId="2147483680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462772411" sldId="2147483681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750557816" sldId="2147483682"/>
          </pc:sldLayoutMkLst>
        </pc:sldLayoutChg>
        <pc:sldLayoutChg chg="add replId">
          <pc:chgData name="Mirjana Hrestak" userId="S::mirjana.hrestak@skole.hr::49815455-4e4c-4849-8c71-90b1ad439328" providerId="AD" clId="Web-{906D89BF-75D6-F215-C9EC-B2F228BC6E8F}" dt="2020-04-13T14:15:37.430" v="126"/>
          <pc:sldLayoutMkLst>
            <pc:docMk/>
            <pc:sldMasterMk cId="2263761625" sldId="2147483672"/>
            <pc:sldLayoutMk cId="3325161681" sldId="2147483683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D29EBEF8-797C-D37E-41D8-A623D5367788}"/>
    <pc:docChg chg="modSld">
      <pc:chgData name="Mirjana Hrestak" userId="S::mirjana.hrestak@skole.hr::49815455-4e4c-4849-8c71-90b1ad439328" providerId="AD" clId="Web-{D29EBEF8-797C-D37E-41D8-A623D5367788}" dt="2020-04-14T16:46:11.016" v="27" actId="20577"/>
      <pc:docMkLst>
        <pc:docMk/>
      </pc:docMkLst>
      <pc:sldChg chg="modSp">
        <pc:chgData name="Mirjana Hrestak" userId="S::mirjana.hrestak@skole.hr::49815455-4e4c-4849-8c71-90b1ad439328" providerId="AD" clId="Web-{D29EBEF8-797C-D37E-41D8-A623D5367788}" dt="2020-04-14T16:46:11.016" v="26" actId="20577"/>
        <pc:sldMkLst>
          <pc:docMk/>
          <pc:sldMk cId="1170007532" sldId="259"/>
        </pc:sldMkLst>
        <pc:spChg chg="mod">
          <ac:chgData name="Mirjana Hrestak" userId="S::mirjana.hrestak@skole.hr::49815455-4e4c-4849-8c71-90b1ad439328" providerId="AD" clId="Web-{D29EBEF8-797C-D37E-41D8-A623D5367788}" dt="2020-04-14T16:46:11.016" v="26" actId="20577"/>
          <ac:spMkLst>
            <pc:docMk/>
            <pc:sldMk cId="1170007532" sldId="259"/>
            <ac:spMk id="3" creationId="{E7569E92-16CE-4FB9-844A-157D5C221E28}"/>
          </ac:spMkLst>
        </pc:spChg>
      </pc:sldChg>
    </pc:docChg>
  </pc:docChgLst>
  <pc:docChgLst>
    <pc:chgData clId="Web-{906D89BF-75D6-F215-C9EC-B2F228BC6E8F}"/>
    <pc:docChg chg="modSld">
      <pc:chgData name="" userId="" providerId="" clId="Web-{906D89BF-75D6-F215-C9EC-B2F228BC6E8F}" dt="2020-04-13T14:13:52.280" v="1" actId="20577"/>
      <pc:docMkLst>
        <pc:docMk/>
      </pc:docMkLst>
      <pc:sldChg chg="modSp">
        <pc:chgData name="" userId="" providerId="" clId="Web-{906D89BF-75D6-F215-C9EC-B2F228BC6E8F}" dt="2020-04-13T14:13:52.264" v="0" actId="20577"/>
        <pc:sldMkLst>
          <pc:docMk/>
          <pc:sldMk cId="109857222" sldId="256"/>
        </pc:sldMkLst>
        <pc:spChg chg="mod">
          <ac:chgData name="" userId="" providerId="" clId="Web-{906D89BF-75D6-F215-C9EC-B2F228BC6E8F}" dt="2020-04-13T14:13:52.264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Mirjana Hrestak" userId="S::mirjana.hrestak@skole.hr::49815455-4e4c-4849-8c71-90b1ad439328" providerId="AD" clId="Web-{58CEBF09-13AB-0E67-8E4B-6CE09B8E1896}"/>
    <pc:docChg chg="addSld delSld modSld addMainMaster delMainMaster">
      <pc:chgData name="Mirjana Hrestak" userId="S::mirjana.hrestak@skole.hr::49815455-4e4c-4849-8c71-90b1ad439328" providerId="AD" clId="Web-{58CEBF09-13AB-0E67-8E4B-6CE09B8E1896}" dt="2020-04-15T07:18:40.871" v="161" actId="20577"/>
      <pc:docMkLst>
        <pc:docMk/>
      </pc:docMkLst>
      <pc:sldChg chg="addSp modSp mod modClrScheme chgLayout">
        <pc:chgData name="Mirjana Hrestak" userId="S::mirjana.hrestak@skole.hr::49815455-4e4c-4849-8c71-90b1ad439328" providerId="AD" clId="Web-{58CEBF09-13AB-0E67-8E4B-6CE09B8E1896}" dt="2020-04-15T06:58:35.067" v="1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58CEBF09-13AB-0E67-8E4B-6CE09B8E1896}" dt="2020-04-15T06:58:35.067" v="1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58CEBF09-13AB-0E67-8E4B-6CE09B8E1896}" dt="2020-04-15T06:58:35.067" v="1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35.067" v="1"/>
          <ac:spMkLst>
            <pc:docMk/>
            <pc:sldMk cId="109857222" sldId="256"/>
            <ac:spMk id="6" creationId="{710875C1-007B-4C82-ABEB-347319FB5EFF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35.067" v="1"/>
          <ac:spMkLst>
            <pc:docMk/>
            <pc:sldMk cId="109857222" sldId="256"/>
            <ac:spMk id="7" creationId="{F2F14D3C-F5C1-46E0-84D4-C16EC720F4F3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35.067" v="1"/>
          <ac:spMkLst>
            <pc:docMk/>
            <pc:sldMk cId="109857222" sldId="256"/>
            <ac:spMk id="13" creationId="{B9128101-8127-4BEB-A4BB-3B530DD4F2B1}"/>
          </ac:spMkLst>
        </pc:spChg>
        <pc:picChg chg="mod">
          <ac:chgData name="Mirjana Hrestak" userId="S::mirjana.hrestak@skole.hr::49815455-4e4c-4849-8c71-90b1ad439328" providerId="AD" clId="Web-{58CEBF09-13AB-0E67-8E4B-6CE09B8E1896}" dt="2020-04-15T06:58:35.067" v="1"/>
          <ac:picMkLst>
            <pc:docMk/>
            <pc:sldMk cId="109857222" sldId="256"/>
            <ac:picMk id="4" creationId="{11F457C1-7DBC-4B02-A08E-8D93671EF3AA}"/>
          </ac:picMkLst>
        </pc:picChg>
      </pc:sldChg>
      <pc:sldChg chg="modSp mod modClrScheme chgLayout">
        <pc:chgData name="Mirjana Hrestak" userId="S::mirjana.hrestak@skole.hr::49815455-4e4c-4849-8c71-90b1ad439328" providerId="AD" clId="Web-{58CEBF09-13AB-0E67-8E4B-6CE09B8E1896}" dt="2020-04-15T06:58:26.520" v="0"/>
        <pc:sldMkLst>
          <pc:docMk/>
          <pc:sldMk cId="2627166503" sldId="257"/>
        </pc:sldMkLst>
        <pc:picChg chg="mod ord">
          <ac:chgData name="Mirjana Hrestak" userId="S::mirjana.hrestak@skole.hr::49815455-4e4c-4849-8c71-90b1ad439328" providerId="AD" clId="Web-{58CEBF09-13AB-0E67-8E4B-6CE09B8E1896}" dt="2020-04-15T06:58:26.520" v="0"/>
          <ac:picMkLst>
            <pc:docMk/>
            <pc:sldMk cId="2627166503" sldId="257"/>
            <ac:picMk id="4" creationId="{F8201A76-26CF-4607-B4B8-29690B012A98}"/>
          </ac:picMkLst>
        </pc:picChg>
      </pc:sldChg>
      <pc:sldChg chg="modSp mod modClrScheme chgLayout">
        <pc:chgData name="Mirjana Hrestak" userId="S::mirjana.hrestak@skole.hr::49815455-4e4c-4849-8c71-90b1ad439328" providerId="AD" clId="Web-{58CEBF09-13AB-0E67-8E4B-6CE09B8E1896}" dt="2020-04-15T07:18:40.871" v="160" actId="20577"/>
        <pc:sldMkLst>
          <pc:docMk/>
          <pc:sldMk cId="2735643404" sldId="258"/>
        </pc:sldMkLst>
        <pc:spChg chg="mod ord">
          <ac:chgData name="Mirjana Hrestak" userId="S::mirjana.hrestak@skole.hr::49815455-4e4c-4849-8c71-90b1ad439328" providerId="AD" clId="Web-{58CEBF09-13AB-0E67-8E4B-6CE09B8E1896}" dt="2020-04-15T07:17:45.371" v="133"/>
          <ac:spMkLst>
            <pc:docMk/>
            <pc:sldMk cId="2735643404" sldId="258"/>
            <ac:spMk id="2" creationId="{DDBB261E-F7B6-4FE9-B0BC-694771A22AEC}"/>
          </ac:spMkLst>
        </pc:spChg>
        <pc:spChg chg="mod ord">
          <ac:chgData name="Mirjana Hrestak" userId="S::mirjana.hrestak@skole.hr::49815455-4e4c-4849-8c71-90b1ad439328" providerId="AD" clId="Web-{58CEBF09-13AB-0E67-8E4B-6CE09B8E1896}" dt="2020-04-15T07:18:40.871" v="160" actId="20577"/>
          <ac:spMkLst>
            <pc:docMk/>
            <pc:sldMk cId="2735643404" sldId="258"/>
            <ac:spMk id="18" creationId="{BA23DDDE-F802-4BAA-82C0-A5B616FDF5D7}"/>
          </ac:spMkLst>
        </pc:spChg>
        <pc:picChg chg="mod">
          <ac:chgData name="Mirjana Hrestak" userId="S::mirjana.hrestak@skole.hr::49815455-4e4c-4849-8c71-90b1ad439328" providerId="AD" clId="Web-{58CEBF09-13AB-0E67-8E4B-6CE09B8E1896}" dt="2020-04-15T07:17:49.433" v="134" actId="1076"/>
          <ac:picMkLst>
            <pc:docMk/>
            <pc:sldMk cId="2735643404" sldId="258"/>
            <ac:picMk id="8" creationId="{9F69A3FE-D7D5-4C76-891F-7374C25CE632}"/>
          </ac:picMkLst>
        </pc:picChg>
      </pc:sldChg>
      <pc:sldChg chg="delSp modSp del mod modClrScheme delDesignElem chgLayout">
        <pc:chgData name="Mirjana Hrestak" userId="S::mirjana.hrestak@skole.hr::49815455-4e4c-4849-8c71-90b1ad439328" providerId="AD" clId="Web-{58CEBF09-13AB-0E67-8E4B-6CE09B8E1896}" dt="2020-04-15T07:11:11.796" v="23"/>
        <pc:sldMkLst>
          <pc:docMk/>
          <pc:sldMk cId="1170007532" sldId="259"/>
        </pc:sldMkLst>
        <pc:spChg chg="mod ord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1170007532" sldId="259"/>
            <ac:spMk id="2" creationId="{2366A8BD-8247-42D6-B98D-F04D1AE4C6D6}"/>
          </ac:spMkLst>
        </pc:spChg>
        <pc:spChg chg="mod ord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1170007532" sldId="259"/>
            <ac:spMk id="3" creationId="{E7569E92-16CE-4FB9-844A-157D5C221E28}"/>
          </ac:spMkLst>
        </pc:spChg>
        <pc:spChg chg="del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1170007532" sldId="259"/>
            <ac:spMk id="9" creationId="{EE9F5D7F-1BBC-4096-ADA7-AA9C9E4D2868}"/>
          </ac:spMkLst>
        </pc:spChg>
        <pc:spChg chg="del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1170007532" sldId="259"/>
            <ac:spMk id="11" creationId="{06D370DD-716B-4528-B475-331F84CEA5A1}"/>
          </ac:spMkLst>
        </pc:spChg>
        <pc:spChg chg="del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1170007532" sldId="259"/>
            <ac:spMk id="13" creationId="{E79D076F-656A-4CD9-83AD-AF8F4B28CA49}"/>
          </ac:spMkLst>
        </pc:spChg>
      </pc:sldChg>
      <pc:sldChg chg="addSp modSp mod modClrScheme chgLayout">
        <pc:chgData name="Mirjana Hrestak" userId="S::mirjana.hrestak@skole.hr::49815455-4e4c-4849-8c71-90b1ad439328" providerId="AD" clId="Web-{58CEBF09-13AB-0E67-8E4B-6CE09B8E1896}" dt="2020-04-15T06:58:51.676" v="2"/>
        <pc:sldMkLst>
          <pc:docMk/>
          <pc:sldMk cId="128839813" sldId="260"/>
        </pc:sldMkLst>
        <pc:spChg chg="mod ord">
          <ac:chgData name="Mirjana Hrestak" userId="S::mirjana.hrestak@skole.hr::49815455-4e4c-4849-8c71-90b1ad439328" providerId="AD" clId="Web-{58CEBF09-13AB-0E67-8E4B-6CE09B8E1896}" dt="2020-04-15T06:58:51.676" v="2"/>
          <ac:spMkLst>
            <pc:docMk/>
            <pc:sldMk cId="128839813" sldId="260"/>
            <ac:spMk id="2" creationId="{5F8CC8E6-F817-445B-BEC4-90F3D03F1364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51.676" v="2"/>
          <ac:spMkLst>
            <pc:docMk/>
            <pc:sldMk cId="128839813" sldId="260"/>
            <ac:spMk id="10" creationId="{A566E947-FB18-4E34-92A1-7AE6603498AE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51.676" v="2"/>
          <ac:spMkLst>
            <pc:docMk/>
            <pc:sldMk cId="128839813" sldId="260"/>
            <ac:spMk id="12" creationId="{7E1FB687-F018-4798-90C8-38F1111E1A6B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6:58:51.676" v="2"/>
          <ac:spMkLst>
            <pc:docMk/>
            <pc:sldMk cId="128839813" sldId="260"/>
            <ac:spMk id="14" creationId="{99BAA161-AE24-467D-9AE2-A99E23CD71CD}"/>
          </ac:spMkLst>
        </pc:spChg>
        <pc:graphicFrameChg chg="mod ord modGraphic">
          <ac:chgData name="Mirjana Hrestak" userId="S::mirjana.hrestak@skole.hr::49815455-4e4c-4849-8c71-90b1ad439328" providerId="AD" clId="Web-{58CEBF09-13AB-0E67-8E4B-6CE09B8E1896}" dt="2020-04-15T06:58:51.676" v="2"/>
          <ac:graphicFrameMkLst>
            <pc:docMk/>
            <pc:sldMk cId="128839813" sldId="260"/>
            <ac:graphicFrameMk id="5" creationId="{D61857AF-EE2B-4802-A314-AF4052C7EDEE}"/>
          </ac:graphicFrameMkLst>
        </pc:graphicFrameChg>
      </pc:sldChg>
      <pc:sldChg chg="addSp delSp modSp new mod setBg setClrOvrMap">
        <pc:chgData name="Mirjana Hrestak" userId="S::mirjana.hrestak@skole.hr::49815455-4e4c-4849-8c71-90b1ad439328" providerId="AD" clId="Web-{58CEBF09-13AB-0E67-8E4B-6CE09B8E1896}" dt="2020-04-15T07:16:03.684" v="122" actId="20577"/>
        <pc:sldMkLst>
          <pc:docMk/>
          <pc:sldMk cId="2051438615" sldId="261"/>
        </pc:sldMkLst>
        <pc:spChg chg="del">
          <ac:chgData name="Mirjana Hrestak" userId="S::mirjana.hrestak@skole.hr::49815455-4e4c-4849-8c71-90b1ad439328" providerId="AD" clId="Web-{58CEBF09-13AB-0E67-8E4B-6CE09B8E1896}" dt="2020-04-15T07:14:42.732" v="28"/>
          <ac:spMkLst>
            <pc:docMk/>
            <pc:sldMk cId="2051438615" sldId="261"/>
            <ac:spMk id="2" creationId="{24C6216F-B7AD-4405-8EE9-A0A175380AB2}"/>
          </ac:spMkLst>
        </pc:spChg>
        <pc:spChg chg="del">
          <ac:chgData name="Mirjana Hrestak" userId="S::mirjana.hrestak@skole.hr::49815455-4e4c-4849-8c71-90b1ad439328" providerId="AD" clId="Web-{58CEBF09-13AB-0E67-8E4B-6CE09B8E1896}" dt="2020-04-15T07:12:44.139" v="26"/>
          <ac:spMkLst>
            <pc:docMk/>
            <pc:sldMk cId="2051438615" sldId="261"/>
            <ac:spMk id="3" creationId="{7FB2617B-9987-4773-B010-59F8B1DC5E46}"/>
          </ac:spMkLst>
        </pc:spChg>
        <pc:spChg chg="add del">
          <ac:chgData name="Mirjana Hrestak" userId="S::mirjana.hrestak@skole.hr::49815455-4e4c-4849-8c71-90b1ad439328" providerId="AD" clId="Web-{58CEBF09-13AB-0E67-8E4B-6CE09B8E1896}" dt="2020-04-15T07:14:51.403" v="30"/>
          <ac:spMkLst>
            <pc:docMk/>
            <pc:sldMk cId="2051438615" sldId="261"/>
            <ac:spMk id="9" creationId="{2ABBB681-F4D2-40F2-ACC3-DE0B4B4880EF}"/>
          </ac:spMkLst>
        </pc:spChg>
        <pc:spChg chg="add del">
          <ac:chgData name="Mirjana Hrestak" userId="S::mirjana.hrestak@skole.hr::49815455-4e4c-4849-8c71-90b1ad439328" providerId="AD" clId="Web-{58CEBF09-13AB-0E67-8E4B-6CE09B8E1896}" dt="2020-04-15T07:14:51.403" v="30"/>
          <ac:spMkLst>
            <pc:docMk/>
            <pc:sldMk cId="2051438615" sldId="261"/>
            <ac:spMk id="11" creationId="{09388ED0-1FEF-4E11-B488-BD661D1AC1A6}"/>
          </ac:spMkLst>
        </pc:spChg>
        <pc:spChg chg="add mod">
          <ac:chgData name="Mirjana Hrestak" userId="S::mirjana.hrestak@skole.hr::49815455-4e4c-4849-8c71-90b1ad439328" providerId="AD" clId="Web-{58CEBF09-13AB-0E67-8E4B-6CE09B8E1896}" dt="2020-04-15T07:16:03.684" v="122" actId="20577"/>
          <ac:spMkLst>
            <pc:docMk/>
            <pc:sldMk cId="2051438615" sldId="261"/>
            <ac:spMk id="15" creationId="{71484088-8C10-41A0-B25A-82E7A05C2335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7:14:51.403" v="30"/>
          <ac:spMkLst>
            <pc:docMk/>
            <pc:sldMk cId="2051438615" sldId="261"/>
            <ac:spMk id="18" creationId="{EE9F5D7F-1BBC-4096-ADA7-AA9C9E4D2868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7:14:51.403" v="30"/>
          <ac:spMkLst>
            <pc:docMk/>
            <pc:sldMk cId="2051438615" sldId="261"/>
            <ac:spMk id="20" creationId="{06D370DD-716B-4528-B475-331F84CEA5A1}"/>
          </ac:spMkLst>
        </pc:spChg>
        <pc:spChg chg="add">
          <ac:chgData name="Mirjana Hrestak" userId="S::mirjana.hrestak@skole.hr::49815455-4e4c-4849-8c71-90b1ad439328" providerId="AD" clId="Web-{58CEBF09-13AB-0E67-8E4B-6CE09B8E1896}" dt="2020-04-15T07:14:51.403" v="30"/>
          <ac:spMkLst>
            <pc:docMk/>
            <pc:sldMk cId="2051438615" sldId="261"/>
            <ac:spMk id="22" creationId="{E79D076F-656A-4CD9-83AD-AF8F4B28CA49}"/>
          </ac:spMkLst>
        </pc:spChg>
        <pc:picChg chg="add mod ord">
          <ac:chgData name="Mirjana Hrestak" userId="S::mirjana.hrestak@skole.hr::49815455-4e4c-4849-8c71-90b1ad439328" providerId="AD" clId="Web-{58CEBF09-13AB-0E67-8E4B-6CE09B8E1896}" dt="2020-04-15T07:14:51.403" v="30"/>
          <ac:picMkLst>
            <pc:docMk/>
            <pc:sldMk cId="2051438615" sldId="261"/>
            <ac:picMk id="4" creationId="{D58D861F-832B-42BF-BEAE-3D5850306B44}"/>
          </ac:picMkLst>
        </pc:picChg>
      </pc:sldChg>
      <pc:sldChg chg="modSp del mod modClrScheme chgLayout">
        <pc:chgData name="Mirjana Hrestak" userId="S::mirjana.hrestak@skole.hr::49815455-4e4c-4849-8c71-90b1ad439328" providerId="AD" clId="Web-{58CEBF09-13AB-0E67-8E4B-6CE09B8E1896}" dt="2020-04-15T07:11:17.124" v="24"/>
        <pc:sldMkLst>
          <pc:docMk/>
          <pc:sldMk cId="2804968494" sldId="261"/>
        </pc:sldMkLst>
        <pc:spChg chg="mod ord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2804968494" sldId="261"/>
            <ac:spMk id="2" creationId="{10603474-45F1-45AE-9875-F1AE2519BBA9}"/>
          </ac:spMkLst>
        </pc:spChg>
        <pc:spChg chg="mod ord">
          <ac:chgData name="Mirjana Hrestak" userId="S::mirjana.hrestak@skole.hr::49815455-4e4c-4849-8c71-90b1ad439328" providerId="AD" clId="Web-{58CEBF09-13AB-0E67-8E4B-6CE09B8E1896}" dt="2020-04-15T06:58:26.520" v="0"/>
          <ac:spMkLst>
            <pc:docMk/>
            <pc:sldMk cId="2804968494" sldId="261"/>
            <ac:spMk id="3" creationId="{2ACB49A2-4206-4298-A969-3550A846DEE4}"/>
          </ac:spMkLst>
        </pc:spChg>
      </pc:sldChg>
      <pc:sldMasterChg chg="del delSldLayout">
        <pc:chgData name="Mirjana Hrestak" userId="S::mirjana.hrestak@skole.hr::49815455-4e4c-4849-8c71-90b1ad439328" providerId="AD" clId="Web-{58CEBF09-13AB-0E67-8E4B-6CE09B8E1896}" dt="2020-04-15T06:58:26.520" v="0"/>
        <pc:sldMasterMkLst>
          <pc:docMk/>
          <pc:sldMasterMk cId="127898761" sldId="2147483684"/>
        </pc:sldMasterMkLst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3068389140" sldId="2147483685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440490841" sldId="2147483686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2507881143" sldId="2147483687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1041311358" sldId="2147483688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3915489791" sldId="2147483689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1049156104" sldId="2147483690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3617070844" sldId="2147483691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747876040" sldId="2147483692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411108360" sldId="2147483693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950782043" sldId="2147483694"/>
          </pc:sldLayoutMkLst>
        </pc:sldLayoutChg>
        <pc:sldLayoutChg chg="del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127898761" sldId="2147483684"/>
            <pc:sldLayoutMk cId="2110579064" sldId="2147483695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58CEBF09-13AB-0E67-8E4B-6CE09B8E1896}" dt="2020-04-15T06:58:26.520" v="0"/>
        <pc:sldMasterMkLst>
          <pc:docMk/>
          <pc:sldMasterMk cId="498212789" sldId="2147483696"/>
        </pc:sldMasterMkLst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3662470085" sldId="2147483697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971428556" sldId="2147483698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2132364675" sldId="2147483699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1438245585" sldId="2147483700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533968386" sldId="2147483701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3684002973" sldId="2147483702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2745393830" sldId="2147483703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2964608396" sldId="2147483704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2358275437" sldId="2147483705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4092173763" sldId="2147483706"/>
          </pc:sldLayoutMkLst>
        </pc:sldLayoutChg>
        <pc:sldLayoutChg chg="add mod replId">
          <pc:chgData name="Mirjana Hrestak" userId="S::mirjana.hrestak@skole.hr::49815455-4e4c-4849-8c71-90b1ad439328" providerId="AD" clId="Web-{58CEBF09-13AB-0E67-8E4B-6CE09B8E1896}" dt="2020-04-15T06:58:26.520" v="0"/>
          <pc:sldLayoutMkLst>
            <pc:docMk/>
            <pc:sldMasterMk cId="498212789" sldId="2147483696"/>
            <pc:sldLayoutMk cId="3637153234" sldId="214748370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F9354A-AC84-436E-9963-FEDCAFCDEE5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143BB4-8209-4AFD-832A-312AA03A9FDD}">
      <dgm:prSet/>
      <dgm:spPr/>
      <dgm:t>
        <a:bodyPr/>
        <a:lstStyle/>
        <a:p>
          <a:r>
            <a:rPr lang="en-US"/>
            <a:t>Voliš li se igrati u prirodi?</a:t>
          </a:r>
        </a:p>
      </dgm:t>
    </dgm:pt>
    <dgm:pt modelId="{2B8A37FD-20F3-4122-A102-F510EB92E2A5}" type="parTrans" cxnId="{7CA4EA3F-71A8-4571-8538-D64B4B17D259}">
      <dgm:prSet/>
      <dgm:spPr/>
      <dgm:t>
        <a:bodyPr/>
        <a:lstStyle/>
        <a:p>
          <a:endParaRPr lang="en-US"/>
        </a:p>
      </dgm:t>
    </dgm:pt>
    <dgm:pt modelId="{2E51F9A3-B335-497A-9801-0F41AC9FB6A8}" type="sibTrans" cxnId="{7CA4EA3F-71A8-4571-8538-D64B4B17D259}">
      <dgm:prSet/>
      <dgm:spPr/>
      <dgm:t>
        <a:bodyPr/>
        <a:lstStyle/>
        <a:p>
          <a:endParaRPr lang="en-US"/>
        </a:p>
      </dgm:t>
    </dgm:pt>
    <dgm:pt modelId="{9500D980-FA26-4803-8724-C4DBCEEB796A}">
      <dgm:prSet/>
      <dgm:spPr/>
      <dgm:t>
        <a:bodyPr/>
        <a:lstStyle/>
        <a:p>
          <a:r>
            <a:rPr lang="en-US"/>
            <a:t>Pažljivo pogledaj sliku na slijedećoj stranici.</a:t>
          </a:r>
        </a:p>
      </dgm:t>
    </dgm:pt>
    <dgm:pt modelId="{AA348318-9CB1-4CEC-9A72-E771A889ADC0}" type="parTrans" cxnId="{9C68E585-210A-4CD4-8327-3085C7304E5D}">
      <dgm:prSet/>
      <dgm:spPr/>
      <dgm:t>
        <a:bodyPr/>
        <a:lstStyle/>
        <a:p>
          <a:endParaRPr lang="en-US"/>
        </a:p>
      </dgm:t>
    </dgm:pt>
    <dgm:pt modelId="{83726541-F516-4795-946C-F1EC1841D773}" type="sibTrans" cxnId="{9C68E585-210A-4CD4-8327-3085C7304E5D}">
      <dgm:prSet/>
      <dgm:spPr/>
      <dgm:t>
        <a:bodyPr/>
        <a:lstStyle/>
        <a:p>
          <a:endParaRPr lang="en-US"/>
        </a:p>
      </dgm:t>
    </dgm:pt>
    <dgm:pt modelId="{4BE4AF40-880B-4D22-A3E0-79FF63AB9F2B}" type="pres">
      <dgm:prSet presAssocID="{49F9354A-AC84-436E-9963-FEDCAFCDEE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BEF637-B13F-4B9B-B8D2-FCD08A36696F}" type="pres">
      <dgm:prSet presAssocID="{28143BB4-8209-4AFD-832A-312AA03A9FDD}" presName="hierRoot1" presStyleCnt="0"/>
      <dgm:spPr/>
    </dgm:pt>
    <dgm:pt modelId="{DA53AD10-238B-4F42-8EEB-B02B91419256}" type="pres">
      <dgm:prSet presAssocID="{28143BB4-8209-4AFD-832A-312AA03A9FDD}" presName="composite" presStyleCnt="0"/>
      <dgm:spPr/>
    </dgm:pt>
    <dgm:pt modelId="{6DFD664F-5EF2-43EF-A441-998F9054746D}" type="pres">
      <dgm:prSet presAssocID="{28143BB4-8209-4AFD-832A-312AA03A9FDD}" presName="background" presStyleLbl="node0" presStyleIdx="0" presStyleCnt="2"/>
      <dgm:spPr/>
    </dgm:pt>
    <dgm:pt modelId="{4F6DF941-9F97-45D4-8CD4-6DA08F74A638}" type="pres">
      <dgm:prSet presAssocID="{28143BB4-8209-4AFD-832A-312AA03A9FDD}" presName="text" presStyleLbl="fgAcc0" presStyleIdx="0" presStyleCnt="2">
        <dgm:presLayoutVars>
          <dgm:chPref val="3"/>
        </dgm:presLayoutVars>
      </dgm:prSet>
      <dgm:spPr/>
    </dgm:pt>
    <dgm:pt modelId="{7D124588-EB62-40DE-8BA8-B9212454D67D}" type="pres">
      <dgm:prSet presAssocID="{28143BB4-8209-4AFD-832A-312AA03A9FDD}" presName="hierChild2" presStyleCnt="0"/>
      <dgm:spPr/>
    </dgm:pt>
    <dgm:pt modelId="{7DB5F61E-E737-4461-AD61-11FFDE4802B7}" type="pres">
      <dgm:prSet presAssocID="{9500D980-FA26-4803-8724-C4DBCEEB796A}" presName="hierRoot1" presStyleCnt="0"/>
      <dgm:spPr/>
    </dgm:pt>
    <dgm:pt modelId="{BAC4417F-3B15-404F-A982-471D1391FC64}" type="pres">
      <dgm:prSet presAssocID="{9500D980-FA26-4803-8724-C4DBCEEB796A}" presName="composite" presStyleCnt="0"/>
      <dgm:spPr/>
    </dgm:pt>
    <dgm:pt modelId="{66327650-231C-4986-9C6C-B6BA41F5B8C1}" type="pres">
      <dgm:prSet presAssocID="{9500D980-FA26-4803-8724-C4DBCEEB796A}" presName="background" presStyleLbl="node0" presStyleIdx="1" presStyleCnt="2"/>
      <dgm:spPr/>
    </dgm:pt>
    <dgm:pt modelId="{FF021EA7-687F-4186-89AD-9E92AAA607C7}" type="pres">
      <dgm:prSet presAssocID="{9500D980-FA26-4803-8724-C4DBCEEB796A}" presName="text" presStyleLbl="fgAcc0" presStyleIdx="1" presStyleCnt="2">
        <dgm:presLayoutVars>
          <dgm:chPref val="3"/>
        </dgm:presLayoutVars>
      </dgm:prSet>
      <dgm:spPr/>
    </dgm:pt>
    <dgm:pt modelId="{AE7FDED6-0087-480B-B43D-669AD046B6D5}" type="pres">
      <dgm:prSet presAssocID="{9500D980-FA26-4803-8724-C4DBCEEB796A}" presName="hierChild2" presStyleCnt="0"/>
      <dgm:spPr/>
    </dgm:pt>
  </dgm:ptLst>
  <dgm:cxnLst>
    <dgm:cxn modelId="{7CA4EA3F-71A8-4571-8538-D64B4B17D259}" srcId="{49F9354A-AC84-436E-9963-FEDCAFCDEE58}" destId="{28143BB4-8209-4AFD-832A-312AA03A9FDD}" srcOrd="0" destOrd="0" parTransId="{2B8A37FD-20F3-4122-A102-F510EB92E2A5}" sibTransId="{2E51F9A3-B335-497A-9801-0F41AC9FB6A8}"/>
    <dgm:cxn modelId="{DC2F5763-5C0E-46FF-8B9B-BF54BDC5B23C}" type="presOf" srcId="{9500D980-FA26-4803-8724-C4DBCEEB796A}" destId="{FF021EA7-687F-4186-89AD-9E92AAA607C7}" srcOrd="0" destOrd="0" presId="urn:microsoft.com/office/officeart/2005/8/layout/hierarchy1"/>
    <dgm:cxn modelId="{C4C56381-B768-42E1-BA4D-C97BCE6298F2}" type="presOf" srcId="{28143BB4-8209-4AFD-832A-312AA03A9FDD}" destId="{4F6DF941-9F97-45D4-8CD4-6DA08F74A638}" srcOrd="0" destOrd="0" presId="urn:microsoft.com/office/officeart/2005/8/layout/hierarchy1"/>
    <dgm:cxn modelId="{9C68E585-210A-4CD4-8327-3085C7304E5D}" srcId="{49F9354A-AC84-436E-9963-FEDCAFCDEE58}" destId="{9500D980-FA26-4803-8724-C4DBCEEB796A}" srcOrd="1" destOrd="0" parTransId="{AA348318-9CB1-4CEC-9A72-E771A889ADC0}" sibTransId="{83726541-F516-4795-946C-F1EC1841D773}"/>
    <dgm:cxn modelId="{7D4BF1AF-8767-4B9F-8AF0-980AA2B383D7}" type="presOf" srcId="{49F9354A-AC84-436E-9963-FEDCAFCDEE58}" destId="{4BE4AF40-880B-4D22-A3E0-79FF63AB9F2B}" srcOrd="0" destOrd="0" presId="urn:microsoft.com/office/officeart/2005/8/layout/hierarchy1"/>
    <dgm:cxn modelId="{5A7103C4-63C1-4B66-A0AB-B63ABCAD44C1}" type="presParOf" srcId="{4BE4AF40-880B-4D22-A3E0-79FF63AB9F2B}" destId="{A9BEF637-B13F-4B9B-B8D2-FCD08A36696F}" srcOrd="0" destOrd="0" presId="urn:microsoft.com/office/officeart/2005/8/layout/hierarchy1"/>
    <dgm:cxn modelId="{725E5289-656F-457D-92A6-A1F16478CB95}" type="presParOf" srcId="{A9BEF637-B13F-4B9B-B8D2-FCD08A36696F}" destId="{DA53AD10-238B-4F42-8EEB-B02B91419256}" srcOrd="0" destOrd="0" presId="urn:microsoft.com/office/officeart/2005/8/layout/hierarchy1"/>
    <dgm:cxn modelId="{AB689736-7F79-4B72-B467-CC10BCDF7A02}" type="presParOf" srcId="{DA53AD10-238B-4F42-8EEB-B02B91419256}" destId="{6DFD664F-5EF2-43EF-A441-998F9054746D}" srcOrd="0" destOrd="0" presId="urn:microsoft.com/office/officeart/2005/8/layout/hierarchy1"/>
    <dgm:cxn modelId="{94428CE9-357F-4C91-8688-DB83B4746296}" type="presParOf" srcId="{DA53AD10-238B-4F42-8EEB-B02B91419256}" destId="{4F6DF941-9F97-45D4-8CD4-6DA08F74A638}" srcOrd="1" destOrd="0" presId="urn:microsoft.com/office/officeart/2005/8/layout/hierarchy1"/>
    <dgm:cxn modelId="{7729CFE0-2D88-4A23-82B4-F865E609EACB}" type="presParOf" srcId="{A9BEF637-B13F-4B9B-B8D2-FCD08A36696F}" destId="{7D124588-EB62-40DE-8BA8-B9212454D67D}" srcOrd="1" destOrd="0" presId="urn:microsoft.com/office/officeart/2005/8/layout/hierarchy1"/>
    <dgm:cxn modelId="{D7D1E10B-B128-40AD-98F2-2D6C504A9E73}" type="presParOf" srcId="{4BE4AF40-880B-4D22-A3E0-79FF63AB9F2B}" destId="{7DB5F61E-E737-4461-AD61-11FFDE4802B7}" srcOrd="1" destOrd="0" presId="urn:microsoft.com/office/officeart/2005/8/layout/hierarchy1"/>
    <dgm:cxn modelId="{B9DD4F77-854D-4EF9-8883-3950534C5A00}" type="presParOf" srcId="{7DB5F61E-E737-4461-AD61-11FFDE4802B7}" destId="{BAC4417F-3B15-404F-A982-471D1391FC64}" srcOrd="0" destOrd="0" presId="urn:microsoft.com/office/officeart/2005/8/layout/hierarchy1"/>
    <dgm:cxn modelId="{B832F2FA-CFA4-4F8E-9B76-7052EEB301D7}" type="presParOf" srcId="{BAC4417F-3B15-404F-A982-471D1391FC64}" destId="{66327650-231C-4986-9C6C-B6BA41F5B8C1}" srcOrd="0" destOrd="0" presId="urn:microsoft.com/office/officeart/2005/8/layout/hierarchy1"/>
    <dgm:cxn modelId="{12452D61-BED1-4C06-9933-D496819AF1B6}" type="presParOf" srcId="{BAC4417F-3B15-404F-A982-471D1391FC64}" destId="{FF021EA7-687F-4186-89AD-9E92AAA607C7}" srcOrd="1" destOrd="0" presId="urn:microsoft.com/office/officeart/2005/8/layout/hierarchy1"/>
    <dgm:cxn modelId="{7762F89E-9E36-47BA-9CF6-860390F4DE57}" type="presParOf" srcId="{7DB5F61E-E737-4461-AD61-11FFDE4802B7}" destId="{AE7FDED6-0087-480B-B43D-669AD046B6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D664F-5EF2-43EF-A441-998F9054746D}">
      <dsp:nvSpPr>
        <dsp:cNvPr id="0" name=""/>
        <dsp:cNvSpPr/>
      </dsp:nvSpPr>
      <dsp:spPr>
        <a:xfrm>
          <a:off x="1316" y="10748"/>
          <a:ext cx="4621676" cy="2934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DF941-9F97-45D4-8CD4-6DA08F74A638}">
      <dsp:nvSpPr>
        <dsp:cNvPr id="0" name=""/>
        <dsp:cNvSpPr/>
      </dsp:nvSpPr>
      <dsp:spPr>
        <a:xfrm>
          <a:off x="514836" y="498591"/>
          <a:ext cx="4621676" cy="2934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Voliš li se igrati u prirodi?</a:t>
          </a:r>
        </a:p>
      </dsp:txBody>
      <dsp:txXfrm>
        <a:off x="600792" y="584547"/>
        <a:ext cx="4449764" cy="2762852"/>
      </dsp:txXfrm>
    </dsp:sp>
    <dsp:sp modelId="{66327650-231C-4986-9C6C-B6BA41F5B8C1}">
      <dsp:nvSpPr>
        <dsp:cNvPr id="0" name=""/>
        <dsp:cNvSpPr/>
      </dsp:nvSpPr>
      <dsp:spPr>
        <a:xfrm>
          <a:off x="5650032" y="10748"/>
          <a:ext cx="4621676" cy="2934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21EA7-687F-4186-89AD-9E92AAA607C7}">
      <dsp:nvSpPr>
        <dsp:cNvPr id="0" name=""/>
        <dsp:cNvSpPr/>
      </dsp:nvSpPr>
      <dsp:spPr>
        <a:xfrm>
          <a:off x="6163552" y="498591"/>
          <a:ext cx="4621676" cy="2934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Pažljivo pogledaj sliku na slijedećoj stranici.</a:t>
          </a:r>
        </a:p>
      </dsp:txBody>
      <dsp:txXfrm>
        <a:off x="6249508" y="584547"/>
        <a:ext cx="4449764" cy="276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7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7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15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2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6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6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0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9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0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7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1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710875C1-007B-4C82-ABEB-347319FB5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457C1-7DBC-4B02-A08E-8D93671EF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" r="10807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F2F14D3C-F5C1-46E0-84D4-C16EC720F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>
            <a:normAutofit/>
          </a:bodyPr>
          <a:lstStyle/>
          <a:p>
            <a:br>
              <a:rPr lang="en-US" sz="4600">
                <a:cs typeface="Calibri Light"/>
              </a:rPr>
            </a:br>
            <a:r>
              <a:rPr lang="en-US" sz="4600">
                <a:cs typeface="Calibri Light"/>
              </a:rPr>
              <a:t>Hrvatski jezik, </a:t>
            </a:r>
            <a:br>
              <a:rPr lang="en-US" sz="4600"/>
            </a:br>
            <a:r>
              <a:rPr lang="en-US" sz="4600">
                <a:cs typeface="Calibri Light"/>
              </a:rPr>
              <a:t>5b razred</a:t>
            </a:r>
            <a:br>
              <a:rPr lang="en-US" sz="4600">
                <a:cs typeface="Calibri Light"/>
              </a:rPr>
            </a:br>
            <a:r>
              <a:rPr lang="en-US" sz="4600">
                <a:cs typeface="Calibri Light"/>
              </a:rPr>
              <a:t>Opis slike- vježba usmenog I pismenog izražavanja</a:t>
            </a:r>
            <a:endParaRPr lang="en-US" sz="4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cs typeface="Calibri"/>
              </a:rPr>
              <a:t>Mirjana Hrestak, prof. reh.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128101-8127-4BEB-A4BB-3B530DD4F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8CC8E6-F817-445B-BEC4-90F3D03F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67" y="5257630"/>
            <a:ext cx="10908667" cy="1021405"/>
          </a:xfrm>
        </p:spPr>
        <p:txBody>
          <a:bodyPr>
            <a:norm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1857AF-EE2B-4802-A314-AF4052C7E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65006"/>
              </p:ext>
            </p:extLst>
          </p:nvPr>
        </p:nvGraphicFramePr>
        <p:xfrm>
          <a:off x="702727" y="1029176"/>
          <a:ext cx="10786546" cy="344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839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toy, room, bedroom, box&#10;&#10;Description generated with very high confidence">
            <a:extLst>
              <a:ext uri="{FF2B5EF4-FFF2-40B4-BE49-F238E27FC236}">
                <a16:creationId xmlns:a16="http://schemas.microsoft.com/office/drawing/2014/main" id="{F8201A76-26CF-4607-B4B8-29690B012A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882" b="1333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6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261E-F7B6-4FE9-B0BC-694771A22A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3105150" cy="460057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livadi</a:t>
            </a:r>
            <a:r>
              <a:rPr lang="en-US" dirty="0"/>
              <a:t> </a:t>
            </a:r>
          </a:p>
        </p:txBody>
      </p:sp>
      <p:sp>
        <p:nvSpPr>
          <p:cNvPr id="18" name="Content Placeholder 11">
            <a:extLst>
              <a:ext uri="{FF2B5EF4-FFF2-40B4-BE49-F238E27FC236}">
                <a16:creationId xmlns:a16="http://schemas.microsoft.com/office/drawing/2014/main" id="{BA23DDDE-F802-4BAA-82C0-A5B616FDF5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29150" y="1082675"/>
            <a:ext cx="7562850" cy="490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/>
              <a:t>Odgovori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pitanja</a:t>
            </a:r>
            <a:r>
              <a:rPr lang="en-US" sz="3200" b="1" dirty="0"/>
              <a:t> </a:t>
            </a:r>
            <a:r>
              <a:rPr lang="en-US" sz="3200" b="1" dirty="0" err="1"/>
              <a:t>punom</a:t>
            </a:r>
            <a:r>
              <a:rPr lang="en-US" sz="3200" b="1" dirty="0"/>
              <a:t> </a:t>
            </a:r>
            <a:r>
              <a:rPr lang="en-US" sz="3200" b="1" dirty="0" err="1"/>
              <a:t>rečenicom</a:t>
            </a:r>
            <a:r>
              <a:rPr lang="en-US" sz="3200" b="1" dirty="0"/>
              <a:t>: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dirty="0" err="1"/>
              <a:t>Gdje</a:t>
            </a:r>
            <a:r>
              <a:rPr lang="en-US" sz="3200" dirty="0"/>
              <a:t> se </a:t>
            </a:r>
            <a:r>
              <a:rPr lang="en-US" sz="3200" dirty="0" err="1"/>
              <a:t>događa</a:t>
            </a:r>
            <a:r>
              <a:rPr lang="en-US" sz="3200" dirty="0"/>
              <a:t> </a:t>
            </a:r>
            <a:r>
              <a:rPr lang="en-US" sz="3200" dirty="0" err="1"/>
              <a:t>radnja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slici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 err="1"/>
              <a:t>Koje</a:t>
            </a:r>
            <a:r>
              <a:rPr lang="en-US" sz="3200" dirty="0"/>
              <a:t> je </a:t>
            </a:r>
            <a:r>
              <a:rPr lang="en-US" sz="3200" dirty="0" err="1"/>
              <a:t>godišnje</a:t>
            </a:r>
            <a:r>
              <a:rPr lang="en-US" sz="3200" dirty="0"/>
              <a:t> </a:t>
            </a:r>
            <a:r>
              <a:rPr lang="en-US" sz="3200" dirty="0" err="1"/>
              <a:t>doba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 err="1"/>
              <a:t>Koliko</a:t>
            </a:r>
            <a:r>
              <a:rPr lang="en-US" sz="3200" dirty="0"/>
              <a:t> </a:t>
            </a:r>
            <a:r>
              <a:rPr lang="en-US" sz="3200" dirty="0" err="1"/>
              <a:t>djece</a:t>
            </a:r>
            <a:r>
              <a:rPr lang="en-US" sz="3200" dirty="0"/>
              <a:t> </a:t>
            </a:r>
            <a:r>
              <a:rPr lang="en-US" sz="3200" dirty="0" err="1"/>
              <a:t>vidiš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slici</a:t>
            </a:r>
            <a:r>
              <a:rPr lang="en-US" sz="3200" dirty="0"/>
              <a:t>?</a:t>
            </a:r>
            <a:endParaRPr lang="en-US"/>
          </a:p>
          <a:p>
            <a:pPr marL="0" indent="0">
              <a:buNone/>
            </a:pPr>
            <a:r>
              <a:rPr lang="en-US" sz="3200" dirty="0" err="1"/>
              <a:t>Što</a:t>
            </a:r>
            <a:r>
              <a:rPr lang="en-US" sz="3200" dirty="0"/>
              <a:t> </a:t>
            </a:r>
            <a:r>
              <a:rPr lang="en-US" sz="3200" dirty="0" err="1"/>
              <a:t>rade</a:t>
            </a:r>
            <a:r>
              <a:rPr lang="en-US" sz="3200" dirty="0"/>
              <a:t> </a:t>
            </a:r>
            <a:r>
              <a:rPr lang="en-US" sz="3200" dirty="0" err="1"/>
              <a:t>djeca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/>
              <a:t>Kako bi se </a:t>
            </a:r>
            <a:r>
              <a:rPr lang="en-US" sz="3200" dirty="0" err="1"/>
              <a:t>ti</a:t>
            </a:r>
            <a:r>
              <a:rPr lang="en-US" sz="3200" dirty="0"/>
              <a:t> </a:t>
            </a:r>
            <a:r>
              <a:rPr lang="en-US" sz="3200" dirty="0" err="1"/>
              <a:t>igrao</a:t>
            </a:r>
            <a:r>
              <a:rPr lang="en-US" sz="3200" dirty="0"/>
              <a:t> da se </a:t>
            </a:r>
            <a:r>
              <a:rPr lang="en-US" sz="3200" dirty="0" err="1"/>
              <a:t>nalaziš</a:t>
            </a:r>
            <a:r>
              <a:rPr lang="en-US" sz="3200" dirty="0"/>
              <a:t> u tom   </a:t>
            </a:r>
            <a:r>
              <a:rPr lang="en-US" sz="3200" dirty="0" err="1"/>
              <a:t>parku</a:t>
            </a:r>
            <a:r>
              <a:rPr lang="en-US" sz="3200" dirty="0"/>
              <a:t>?</a:t>
            </a:r>
          </a:p>
          <a:p>
            <a:endParaRPr lang="en-US" sz="3200" dirty="0"/>
          </a:p>
        </p:txBody>
      </p:sp>
      <p:pic>
        <p:nvPicPr>
          <p:cNvPr id="8" name="Picture 9" descr="A picture containing toy, room, box, bedroom&#10;&#10;Description generated with very high confidence">
            <a:extLst>
              <a:ext uri="{FF2B5EF4-FFF2-40B4-BE49-F238E27FC236}">
                <a16:creationId xmlns:a16="http://schemas.microsoft.com/office/drawing/2014/main" id="{9F69A3FE-D7D5-4C76-891F-7374C25CE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56" y="2360737"/>
            <a:ext cx="3474720" cy="244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4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514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Graphic 4" descr="In love face with no fill">
            <a:extLst>
              <a:ext uri="{FF2B5EF4-FFF2-40B4-BE49-F238E27FC236}">
                <a16:creationId xmlns:a16="http://schemas.microsoft.com/office/drawing/2014/main" id="{D58D861F-832B-42BF-BEAE-3D5850306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0771" y="1535135"/>
            <a:ext cx="3778286" cy="3778286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1484088-8C10-41A0-B25A-82E7A05C2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644" y="1466560"/>
            <a:ext cx="6451109" cy="4318421"/>
          </a:xfrm>
        </p:spPr>
        <p:txBody>
          <a:bodyPr anchor="t"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3200" b="1" dirty="0" err="1">
                <a:solidFill>
                  <a:schemeClr val="tx1"/>
                </a:solidFill>
              </a:rPr>
              <a:t>Nadam</a:t>
            </a:r>
            <a:r>
              <a:rPr lang="en-US" sz="3200" b="1" dirty="0">
                <a:solidFill>
                  <a:schemeClr val="tx1"/>
                </a:solidFill>
              </a:rPr>
              <a:t> se da </a:t>
            </a:r>
            <a:r>
              <a:rPr lang="en-US" sz="3200" b="1" dirty="0" err="1">
                <a:solidFill>
                  <a:schemeClr val="tx1"/>
                </a:solidFill>
              </a:rPr>
              <a:t>ste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uspješno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riješili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zadatak</a:t>
            </a:r>
            <a:r>
              <a:rPr lang="en-US" sz="3200" b="1" dirty="0">
                <a:solidFill>
                  <a:schemeClr val="tx1"/>
                </a:solidFill>
              </a:rPr>
              <a:t>!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200" b="1" dirty="0" err="1">
                <a:solidFill>
                  <a:schemeClr val="tx1"/>
                </a:solidFill>
              </a:rPr>
              <a:t>Lijep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pozdrav</a:t>
            </a:r>
            <a:r>
              <a:rPr lang="en-US" sz="3200" b="1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5143861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Frame</vt:lpstr>
      <vt:lpstr> Hrvatski jezik,  5b razred Opis slike- vježba usmenog I pismenog izražavanja</vt:lpstr>
      <vt:lpstr>PowerPoint Presentation</vt:lpstr>
      <vt:lpstr>PowerPoint Presentation</vt:lpstr>
      <vt:lpstr>livadi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203</cp:revision>
  <dcterms:created xsi:type="dcterms:W3CDTF">2020-04-13T14:13:36Z</dcterms:created>
  <dcterms:modified xsi:type="dcterms:W3CDTF">2020-04-15T07:18:44Z</dcterms:modified>
</cp:coreProperties>
</file>