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424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8156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8692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63424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8156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53080" y="4929840"/>
            <a:ext cx="294696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3424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8156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8692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63424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8156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53080" y="4929840"/>
            <a:ext cx="294696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069920" y="1298520"/>
            <a:ext cx="7314840" cy="32547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900" spc="-100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59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14E267E-67D2-4B5A-BDC0-D9590E960B1D}" type="datetime">
              <a:rPr b="0" lang="hr-HR" sz="1100" spc="-1" strike="noStrike">
                <a:solidFill>
                  <a:srgbClr val="808080"/>
                </a:solidFill>
                <a:latin typeface="Corbel"/>
              </a:rPr>
              <a:t>2.04.20</a:t>
            </a:fld>
            <a:endParaRPr b="0" lang="hr-HR" sz="11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DB9BFF-8AC9-4928-9A9A-51A84261DFD8}" type="slidenum">
              <a:rPr b="1" lang="hr-HR" sz="1200" spc="-1" strike="noStrike">
                <a:solidFill>
                  <a:srgbClr val="40bad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Kliknite za uređivanje oblika teksta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95959"/>
                </a:solidFill>
                <a:latin typeface="Corbel"/>
              </a:rPr>
              <a:t>Druga razina konture</a:t>
            </a:r>
            <a:endParaRPr b="0" lang="en-US" sz="1600" spc="-1" strike="noStrike">
              <a:solidFill>
                <a:srgbClr val="595959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Treća razina konture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Četvrta razina kontura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Peta razina kontura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Šesta razina kontura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Sedma razina konture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anchor="ctr"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Click to edit Master text styles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1" marL="6858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b="0" lang="en-US" sz="1800" spc="-1" strike="noStrike">
                <a:solidFill>
                  <a:srgbClr val="595959"/>
                </a:solidFill>
                <a:latin typeface="Corbel"/>
              </a:rPr>
              <a:t>Second level</a:t>
            </a:r>
            <a:endParaRPr b="0" lang="en-US" sz="1800" spc="-1" strike="noStrike">
              <a:solidFill>
                <a:srgbClr val="595959"/>
              </a:solidFill>
              <a:latin typeface="Corbel"/>
            </a:endParaRPr>
          </a:p>
          <a:p>
            <a:pPr lvl="2" marL="11430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b="0" lang="en-US" sz="1600" spc="-1" strike="noStrike">
                <a:solidFill>
                  <a:srgbClr val="595959"/>
                </a:solidFill>
                <a:latin typeface="Corbel"/>
              </a:rPr>
              <a:t>Third level</a:t>
            </a:r>
            <a:endParaRPr b="0" lang="en-US" sz="1600" spc="-1" strike="noStrike">
              <a:solidFill>
                <a:srgbClr val="595959"/>
              </a:solidFill>
              <a:latin typeface="Corbel"/>
            </a:endParaRPr>
          </a:p>
          <a:p>
            <a:pPr lvl="3" marL="16002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Fourth level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4" marL="20574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Fifth level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F54921-F4A7-4C5F-B887-804814DB8588}" type="datetime">
              <a:rPr b="0" lang="hr-HR" sz="1100" spc="-1" strike="noStrike">
                <a:solidFill>
                  <a:srgbClr val="808080"/>
                </a:solidFill>
                <a:latin typeface="Corbel"/>
              </a:rPr>
              <a:t>2.04.20</a:t>
            </a:fld>
            <a:endParaRPr b="0" lang="hr-HR" sz="11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7B90FB-A246-4A7B-959C-D12AA5896E26}" type="slidenum">
              <a:rPr b="1" lang="hr-HR" sz="1200" spc="-1" strike="noStrike">
                <a:solidFill>
                  <a:srgbClr val="40bad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Picture 3" descr=""/>
          <p:cNvPicPr/>
          <p:nvPr/>
        </p:nvPicPr>
        <p:blipFill>
          <a:blip r:embed="rId1"/>
          <a:srcRect l="0" t="0" r="-2" b="1570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4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5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Centar za odgoj i obrazovanje Krapinske Toplice</a:t>
            </a:r>
            <a:br/>
            <a:br/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3697200" y="754200"/>
            <a:ext cx="7864920" cy="53355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7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hr-HR" sz="2800" spc="-1" strike="noStrike">
                <a:solidFill>
                  <a:srgbClr val="595959"/>
                </a:solidFill>
                <a:latin typeface="Corbel"/>
              </a:rPr>
              <a:t>HRVATSKI JEZIK, 6B I 6C RAZRED</a:t>
            </a:r>
            <a:endParaRPr b="0" lang="hr-HR" sz="2800" spc="-1" strike="noStrike">
              <a:latin typeface="Arial"/>
            </a:endParaRPr>
          </a:p>
          <a:p>
            <a:pPr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br/>
            <a:r>
              <a:rPr b="0" lang="hr-HR" sz="2800" spc="-1" strike="noStrike">
                <a:solidFill>
                  <a:srgbClr val="595959"/>
                </a:solidFill>
                <a:latin typeface="Corbel"/>
              </a:rPr>
              <a:t>USKRS- Pisanje sastavka prema  planu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hr-HR" sz="2800" spc="-1" strike="noStrike">
              <a:latin typeface="Arial"/>
            </a:endParaRPr>
          </a:p>
          <a:p>
            <a:pPr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hr-HR" sz="2800" spc="-1" strike="noStrike">
                <a:solidFill>
                  <a:srgbClr val="595959"/>
                </a:solidFill>
                <a:latin typeface="Corbel"/>
              </a:rPr>
              <a:t>MIRJANA HRESTAK, PROF. REH.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535880" y="982080"/>
            <a:ext cx="33602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7535880" y="2557080"/>
            <a:ext cx="3360240" cy="3318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Uskrs je najveći kršćanski blagdan. Diljem svijeta kršćani ga obilježavaju na različite načine. 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Vaš današnji zadatak je opisati kako obilježavamo Uskrs u našem kraju, kako ga vi obilježavate sa svojim obiteljima.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2"/>
          <a:srcRect l="803" t="0" r="7881" b="0"/>
          <a:stretch/>
        </p:blipFill>
        <p:spPr>
          <a:xfrm>
            <a:off x="1412640" y="1410120"/>
            <a:ext cx="5278320" cy="385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Plan za pisanje sastavka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U </a:t>
            </a:r>
            <a:r>
              <a:rPr b="1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uvodnom dijelu</a:t>
            </a: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 predstavi temu o kojoj ćeš pisati;</a:t>
            </a: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- pišeš o Uskrsu, objasni što je Uskrs, kada i zašto se obilježava...</a:t>
            </a: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  <a:ea typeface="Corbel"/>
              </a:rPr>
              <a:t>Plan za pisanje sastavka</a:t>
            </a:r>
            <a:br/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U </a:t>
            </a:r>
            <a:r>
              <a:rPr b="1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središnjem dijelu</a:t>
            </a: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 razradi temu, napiši pojedinosti koje si saznao/la, odlazak u crkvu večer prije Uskrsa ili na sam Uskrs, blagdanski spravljena jela i kolači i njihov blagoslov u blagdanskoj košari, bojanje jaja, čestitanje i darivanje te ostali običaji...</a:t>
            </a: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  <a:ea typeface="Corbel"/>
              </a:rPr>
              <a:t>Plan za pisanje sastavka</a:t>
            </a:r>
            <a:br/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U </a:t>
            </a:r>
            <a:r>
              <a:rPr b="1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završnom dijelu</a:t>
            </a:r>
            <a:r>
              <a:rPr b="0" lang="en-US" sz="3200" spc="-1" strike="noStrike">
                <a:solidFill>
                  <a:srgbClr val="595959"/>
                </a:solidFill>
                <a:latin typeface="Corbel"/>
                <a:ea typeface="Corbel"/>
              </a:rPr>
              <a:t> zaključi temu, iznesi svoja zapažanja i dojmove/ svoj odnos prema Uskrsu, kako se osjećaš...</a:t>
            </a: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  <a:p>
            <a:pPr algn="ctr">
              <a:lnSpc>
                <a:spcPct val="90000"/>
              </a:lnSpc>
            </a:pP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626360" y="982080"/>
            <a:ext cx="626976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636440" y="2557080"/>
            <a:ext cx="625968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b="0" lang="en-US" sz="3200" spc="-1" strike="noStrike">
                <a:solidFill>
                  <a:srgbClr val="595959"/>
                </a:solidFill>
                <a:latin typeface="Corbel"/>
              </a:rPr>
              <a:t>Nakon što ste napisali sastavak, pročitajte u čitanci </a:t>
            </a:r>
            <a:r>
              <a:rPr b="1" lang="en-US" sz="3200" spc="-1" strike="noStrike">
                <a:solidFill>
                  <a:srgbClr val="595959"/>
                </a:solidFill>
                <a:latin typeface="Corbel"/>
              </a:rPr>
              <a:t>Moj svijet riječi 5 ( 2.dio )</a:t>
            </a:r>
            <a:r>
              <a:rPr b="0" lang="en-US" sz="3200" spc="-1" strike="noStrike">
                <a:solidFill>
                  <a:srgbClr val="595959"/>
                </a:solidFill>
                <a:latin typeface="Corbel"/>
              </a:rPr>
              <a:t> slikopriču Uskrsna nedjelja te odgovorite na pitanja ( strana 46- 53)</a:t>
            </a: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32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08" name="Picture 4" descr=""/>
          <p:cNvPicPr/>
          <p:nvPr/>
        </p:nvPicPr>
        <p:blipFill>
          <a:blip r:embed="rId2"/>
          <a:srcRect l="19154" t="0" r="19350" b="-3"/>
          <a:stretch/>
        </p:blipFill>
        <p:spPr>
          <a:xfrm>
            <a:off x="1412640" y="1410120"/>
            <a:ext cx="2433600" cy="385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094440" y="982080"/>
            <a:ext cx="480168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094440" y="2557080"/>
            <a:ext cx="4801680" cy="3318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en-US" sz="3600" spc="-1" strike="noStrike">
                <a:solidFill>
                  <a:srgbClr val="262626"/>
                </a:solidFill>
                <a:latin typeface="Corbel"/>
                <a:ea typeface="Corbel"/>
              </a:rPr>
              <a:t>NADAM SE DA ĆETE BITI USPJEŠNI U IZVRŠAVANJU ZADATAKA!</a:t>
            </a:r>
            <a:endParaRPr b="0" lang="en-US" sz="3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36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11" name="Graphic 4" descr=""/>
          <p:cNvPicPr/>
          <p:nvPr/>
        </p:nvPicPr>
        <p:blipFill>
          <a:blip r:embed="rId2"/>
          <a:stretch/>
        </p:blipFill>
        <p:spPr>
          <a:xfrm>
            <a:off x="1421640" y="1410120"/>
            <a:ext cx="3858480" cy="385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2020-04-01T16:05:35Z</dcterms:created>
  <dc:creator/>
  <dc:description/>
  <dc:language>hr-HR</dc:language>
  <cp:lastModifiedBy/>
  <dcterms:modified xsi:type="dcterms:W3CDTF">2020-04-02T17:59:05Z</dcterms:modified>
  <cp:revision>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7</vt:i4>
  </property>
</Properties>
</file>