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4" r:id="rId8"/>
    <p:sldId id="260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9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25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0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03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39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8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84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67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8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3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5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94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6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7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43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62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0228-68C0-4AD7-968A-EE35F494C51C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5B1AF8-86B4-4D51-8CC3-37B49D3042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9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8140" y="478420"/>
            <a:ext cx="9144000" cy="2387600"/>
          </a:xfrm>
        </p:spPr>
        <p:txBody>
          <a:bodyPr/>
          <a:lstStyle/>
          <a:p>
            <a:r>
              <a:rPr lang="hr-HR" dirty="0" smtClean="0"/>
              <a:t>KISELE KIŠE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Kisela kiša</a:t>
            </a:r>
            <a:r>
              <a:rPr lang="hr-HR" dirty="0"/>
              <a:t> je kiša ili druga padavina koja ima neuobičajenu kiselost. Djeluje štetno na biljni i životinjski svijet, kao i na građevinske objekte.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40" y="213577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8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NASTANAK I POSLJEDICE KISELE KIŠE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36" y="2137894"/>
            <a:ext cx="6291061" cy="3856138"/>
          </a:xfrm>
        </p:spPr>
      </p:pic>
    </p:spTree>
    <p:extLst>
      <p:ext uri="{BB962C8B-B14F-4D97-AF65-F5344CB8AC3E}">
        <p14:creationId xmlns:p14="http://schemas.microsoft.com/office/powerpoint/2010/main" val="286113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UZROCI KISELE KIŠE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96" y="2191308"/>
            <a:ext cx="4417901" cy="31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47787"/>
            <a:ext cx="8191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1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62" y="2930470"/>
            <a:ext cx="3890828" cy="327941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18" y="839399"/>
            <a:ext cx="4181340" cy="537048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678546" y="1434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effectLst/>
              </a:rPr>
              <a:t>Posljedice poslije kiselih kiša</a:t>
            </a:r>
          </a:p>
          <a:p>
            <a:r>
              <a:rPr lang="hr-HR" dirty="0" smtClean="0">
                <a:effectLst/>
              </a:rPr>
              <a:t>Kisele kiše padajući na tlo oštećuju korijenje stabala ili padaju na lišće te uzrokuju promjenu buje lista i gubitak kalcija. Padajući u vodu kisele kiše uzrokuju umiranje riba, te oslobađanje teških metala koji iz pitke vode idu u čovjekov organizam.</a:t>
            </a:r>
            <a:endParaRPr lang="hr-HR" dirty="0">
              <a:effectLst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9" y="298505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14" y="1565454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53736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59</Words>
  <Application>Microsoft Office PowerPoint</Application>
  <PresentationFormat>Široki zaslon</PresentationFormat>
  <Paragraphs>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Pramen</vt:lpstr>
      <vt:lpstr>KISELE KIŠE</vt:lpstr>
      <vt:lpstr>PowerPointova prezentacija</vt:lpstr>
      <vt:lpstr>PowerPointova prezentacija</vt:lpstr>
      <vt:lpstr>NASTANAK I POSLJEDICE KISELE KIŠE</vt:lpstr>
      <vt:lpstr>UZROCI KISELE KIŠE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KISELE KIŠE</dc:title>
  <dc:creator>Kukas</dc:creator>
  <cp:lastModifiedBy>Kukas</cp:lastModifiedBy>
  <cp:revision>5</cp:revision>
  <dcterms:created xsi:type="dcterms:W3CDTF">2020-04-19T08:42:57Z</dcterms:created>
  <dcterms:modified xsi:type="dcterms:W3CDTF">2020-04-19T09:03:54Z</dcterms:modified>
</cp:coreProperties>
</file>