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A4321-7FC3-EAF9-EA58-457EBC081E5B}" v="517" dt="2020-04-02T09:15:19.528"/>
    <p1510:client id="{2025ABAD-6827-0CE1-77E0-4C21774BCA72}" v="46" dt="2020-04-02T13:28:01.201"/>
    <p1510:client id="{8117AE01-7E62-C277-4F15-87FE42EF6379}" v="240" dt="2020-04-02T13:23:08.103"/>
    <p1510:client id="{9FA06A84-788F-78BF-7136-262C17F66042}" v="27" dt="2020-04-02T14:36:31.908"/>
    <p1510:client id="{BEA096C5-ABC6-8F46-F11D-8292FDE849B0}" v="15" dt="2020-04-02T09:20:56.218"/>
    <p1510:client id="{E76ECE5E-2E69-828A-2FBA-22AD2F767B3C}" v="62" dt="2020-04-02T13:13:13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na Hrestak" userId="S::mirjana.hrestak@skole.hr::49815455-4e4c-4849-8c71-90b1ad439328" providerId="AD" clId="Web-{2025ABAD-6827-0CE1-77E0-4C21774BCA72}"/>
    <pc:docChg chg="modSld addMainMaster delMainMaster">
      <pc:chgData name="Mirjana Hrestak" userId="S::mirjana.hrestak@skole.hr::49815455-4e4c-4849-8c71-90b1ad439328" providerId="AD" clId="Web-{2025ABAD-6827-0CE1-77E0-4C21774BCA72}" dt="2020-04-02T13:28:01.201" v="44"/>
      <pc:docMkLst>
        <pc:docMk/>
      </pc:docMkLst>
      <pc:sldChg chg="modSp mod modClrScheme chgLayout">
        <pc:chgData name="Mirjana Hrestak" userId="S::mirjana.hrestak@skole.hr::49815455-4e4c-4849-8c71-90b1ad439328" providerId="AD" clId="Web-{2025ABAD-6827-0CE1-77E0-4C21774BCA72}" dt="2020-04-02T13:25:09.297" v="1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109857222" sldId="256"/>
            <ac:spMk id="3" creationId="{00000000-0000-0000-0000-000000000000}"/>
          </ac:spMkLst>
        </pc:spChg>
      </pc:sldChg>
      <pc:sldChg chg="modSp mod modClrScheme chgLayout">
        <pc:chgData name="Mirjana Hrestak" userId="S::mirjana.hrestak@skole.hr::49815455-4e4c-4849-8c71-90b1ad439328" providerId="AD" clId="Web-{2025ABAD-6827-0CE1-77E0-4C21774BCA72}" dt="2020-04-02T13:25:09.297" v="1"/>
        <pc:sldMkLst>
          <pc:docMk/>
          <pc:sldMk cId="844182705" sldId="257"/>
        </pc:sldMkLst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844182705" sldId="257"/>
            <ac:spMk id="2" creationId="{61231785-639D-473D-8737-59C6D2AE8042}"/>
          </ac:spMkLst>
        </pc:spChg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844182705" sldId="257"/>
            <ac:spMk id="3" creationId="{C8626B4D-9549-46DB-B154-BF5758F2BD9B}"/>
          </ac:spMkLst>
        </pc:spChg>
      </pc:sldChg>
      <pc:sldChg chg="modSp mod modClrScheme chgLayout">
        <pc:chgData name="Mirjana Hrestak" userId="S::mirjana.hrestak@skole.hr::49815455-4e4c-4849-8c71-90b1ad439328" providerId="AD" clId="Web-{2025ABAD-6827-0CE1-77E0-4C21774BCA72}" dt="2020-04-02T13:25:09.297" v="1"/>
        <pc:sldMkLst>
          <pc:docMk/>
          <pc:sldMk cId="2449557841" sldId="258"/>
        </pc:sldMkLst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2449557841" sldId="258"/>
            <ac:spMk id="2" creationId="{97489323-6311-4370-8BCD-1CAA72579A41}"/>
          </ac:spMkLst>
        </pc:spChg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2449557841" sldId="258"/>
            <ac:spMk id="3" creationId="{8AF1B6CB-E293-4867-A16D-CB0FD8D73C0B}"/>
          </ac:spMkLst>
        </pc:spChg>
      </pc:sldChg>
      <pc:sldChg chg="addSp modSp mod modClrScheme chgLayout">
        <pc:chgData name="Mirjana Hrestak" userId="S::mirjana.hrestak@skole.hr::49815455-4e4c-4849-8c71-90b1ad439328" providerId="AD" clId="Web-{2025ABAD-6827-0CE1-77E0-4C21774BCA72}" dt="2020-04-02T13:25:49.422" v="2"/>
        <pc:sldMkLst>
          <pc:docMk/>
          <pc:sldMk cId="3248703474" sldId="259"/>
        </pc:sldMkLst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3248703474" sldId="259"/>
            <ac:spMk id="2" creationId="{30C087D0-1600-44ED-A49E-0FAB65C4D3F0}"/>
          </ac:spMkLst>
        </pc:spChg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3248703474" sldId="259"/>
            <ac:spMk id="3" creationId="{437CA176-53BC-41A5-9098-EC9BA6DBC730}"/>
          </ac:spMkLst>
        </pc:spChg>
        <pc:spChg chg="add">
          <ac:chgData name="Mirjana Hrestak" userId="S::mirjana.hrestak@skole.hr::49815455-4e4c-4849-8c71-90b1ad439328" providerId="AD" clId="Web-{2025ABAD-6827-0CE1-77E0-4C21774BCA72}" dt="2020-04-02T13:25:49.422" v="2"/>
          <ac:spMkLst>
            <pc:docMk/>
            <pc:sldMk cId="3248703474" sldId="259"/>
            <ac:spMk id="32" creationId="{13577A01-3DD8-4E33-BEE1-3065F7E6FB2F}"/>
          </ac:spMkLst>
        </pc:spChg>
      </pc:sldChg>
      <pc:sldChg chg="addSp delSp modSp mod modClrScheme chgLayout">
        <pc:chgData name="Mirjana Hrestak" userId="S::mirjana.hrestak@skole.hr::49815455-4e4c-4849-8c71-90b1ad439328" providerId="AD" clId="Web-{2025ABAD-6827-0CE1-77E0-4C21774BCA72}" dt="2020-04-02T13:28:01.201" v="44"/>
        <pc:sldMkLst>
          <pc:docMk/>
          <pc:sldMk cId="964433588" sldId="260"/>
        </pc:sldMkLst>
        <pc:spChg chg="mod ord">
          <ac:chgData name="Mirjana Hrestak" userId="S::mirjana.hrestak@skole.hr::49815455-4e4c-4849-8c71-90b1ad439328" providerId="AD" clId="Web-{2025ABAD-6827-0CE1-77E0-4C21774BCA72}" dt="2020-04-02T13:27:50.201" v="38" actId="20577"/>
          <ac:spMkLst>
            <pc:docMk/>
            <pc:sldMk cId="964433588" sldId="260"/>
            <ac:spMk id="2" creationId="{42C826B1-0BD6-4AE2-9BB1-A48234B94A9B}"/>
          </ac:spMkLst>
        </pc:spChg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964433588" sldId="260"/>
            <ac:spMk id="3" creationId="{D7C395B3-1BF9-494C-96B7-FECCDB8A6106}"/>
          </ac:spMkLst>
        </pc:spChg>
        <pc:picChg chg="mod">
          <ac:chgData name="Mirjana Hrestak" userId="S::mirjana.hrestak@skole.hr::49815455-4e4c-4849-8c71-90b1ad439328" providerId="AD" clId="Web-{2025ABAD-6827-0CE1-77E0-4C21774BCA72}" dt="2020-04-02T13:27:53.873" v="42" actId="1076"/>
          <ac:picMkLst>
            <pc:docMk/>
            <pc:sldMk cId="964433588" sldId="260"/>
            <ac:picMk id="4" creationId="{A133902D-A396-4745-870E-33F106CF04E1}"/>
          </ac:picMkLst>
        </pc:picChg>
        <pc:picChg chg="add del mod">
          <ac:chgData name="Mirjana Hrestak" userId="S::mirjana.hrestak@skole.hr::49815455-4e4c-4849-8c71-90b1ad439328" providerId="AD" clId="Web-{2025ABAD-6827-0CE1-77E0-4C21774BCA72}" dt="2020-04-02T13:28:01.201" v="44"/>
          <ac:picMkLst>
            <pc:docMk/>
            <pc:sldMk cId="964433588" sldId="260"/>
            <ac:picMk id="5" creationId="{C0246966-3980-4306-A731-FC1133E12E57}"/>
          </ac:picMkLst>
        </pc:picChg>
      </pc:sldChg>
      <pc:sldChg chg="modSp mod modClrScheme chgLayout">
        <pc:chgData name="Mirjana Hrestak" userId="S::mirjana.hrestak@skole.hr::49815455-4e4c-4849-8c71-90b1ad439328" providerId="AD" clId="Web-{2025ABAD-6827-0CE1-77E0-4C21774BCA72}" dt="2020-04-02T13:26:58.952" v="36" actId="20577"/>
        <pc:sldMkLst>
          <pc:docMk/>
          <pc:sldMk cId="3370735116" sldId="261"/>
        </pc:sldMkLst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3370735116" sldId="261"/>
            <ac:spMk id="2" creationId="{E84F1DA5-93C3-45CD-AB6C-B2E8E6DF434F}"/>
          </ac:spMkLst>
        </pc:spChg>
        <pc:spChg chg="mod ord">
          <ac:chgData name="Mirjana Hrestak" userId="S::mirjana.hrestak@skole.hr::49815455-4e4c-4849-8c71-90b1ad439328" providerId="AD" clId="Web-{2025ABAD-6827-0CE1-77E0-4C21774BCA72}" dt="2020-04-02T13:26:58.952" v="36" actId="20577"/>
          <ac:spMkLst>
            <pc:docMk/>
            <pc:sldMk cId="3370735116" sldId="261"/>
            <ac:spMk id="3" creationId="{CF169897-A671-4ED2-9F70-ECDF0EBCA9FD}"/>
          </ac:spMkLst>
        </pc:spChg>
      </pc:sldChg>
      <pc:sldChg chg="modSp mod modClrScheme chgLayout">
        <pc:chgData name="Mirjana Hrestak" userId="S::mirjana.hrestak@skole.hr::49815455-4e4c-4849-8c71-90b1ad439328" providerId="AD" clId="Web-{2025ABAD-6827-0CE1-77E0-4C21774BCA72}" dt="2020-04-02T13:25:09.297" v="1"/>
        <pc:sldMkLst>
          <pc:docMk/>
          <pc:sldMk cId="1890628513" sldId="262"/>
        </pc:sldMkLst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1890628513" sldId="262"/>
            <ac:spMk id="2" creationId="{EB9167DA-3D5D-4966-9728-882F1DE10064}"/>
          </ac:spMkLst>
        </pc:spChg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1890628513" sldId="262"/>
            <ac:spMk id="3" creationId="{34CE959B-E939-469B-A11F-7C92C8100D79}"/>
          </ac:spMkLst>
        </pc:spChg>
      </pc:sldChg>
      <pc:sldChg chg="modSp mod modClrScheme chgLayout">
        <pc:chgData name="Mirjana Hrestak" userId="S::mirjana.hrestak@skole.hr::49815455-4e4c-4849-8c71-90b1ad439328" providerId="AD" clId="Web-{2025ABAD-6827-0CE1-77E0-4C21774BCA72}" dt="2020-04-02T13:25:09.297" v="1"/>
        <pc:sldMkLst>
          <pc:docMk/>
          <pc:sldMk cId="4240234905" sldId="263"/>
        </pc:sldMkLst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4240234905" sldId="263"/>
            <ac:spMk id="2" creationId="{C3F17325-20CE-42C6-827B-1D103296B56C}"/>
          </ac:spMkLst>
        </pc:spChg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4240234905" sldId="263"/>
            <ac:spMk id="3" creationId="{CFB5E876-03F5-441A-9433-8B93024D618C}"/>
          </ac:spMkLst>
        </pc:spChg>
      </pc:sldChg>
      <pc:sldChg chg="modSp mod modClrScheme chgLayout">
        <pc:chgData name="Mirjana Hrestak" userId="S::mirjana.hrestak@skole.hr::49815455-4e4c-4849-8c71-90b1ad439328" providerId="AD" clId="Web-{2025ABAD-6827-0CE1-77E0-4C21774BCA72}" dt="2020-04-02T13:25:09.297" v="1"/>
        <pc:sldMkLst>
          <pc:docMk/>
          <pc:sldMk cId="1826516895" sldId="264"/>
        </pc:sldMkLst>
        <pc:spChg chg="mod ord">
          <ac:chgData name="Mirjana Hrestak" userId="S::mirjana.hrestak@skole.hr::49815455-4e4c-4849-8c71-90b1ad439328" providerId="AD" clId="Web-{2025ABAD-6827-0CE1-77E0-4C21774BCA72}" dt="2020-04-02T13:25:09.297" v="1"/>
          <ac:spMkLst>
            <pc:docMk/>
            <pc:sldMk cId="1826516895" sldId="264"/>
            <ac:spMk id="2" creationId="{9B799582-A8ED-4877-ADFB-3985D8D6B379}"/>
          </ac:spMkLst>
        </pc:spChg>
        <pc:graphicFrameChg chg="mod ord">
          <ac:chgData name="Mirjana Hrestak" userId="S::mirjana.hrestak@skole.hr::49815455-4e4c-4849-8c71-90b1ad439328" providerId="AD" clId="Web-{2025ABAD-6827-0CE1-77E0-4C21774BCA72}" dt="2020-04-02T13:25:09.297" v="1"/>
          <ac:graphicFrameMkLst>
            <pc:docMk/>
            <pc:sldMk cId="1826516895" sldId="264"/>
            <ac:graphicFrameMk id="5" creationId="{5E1A2130-3B60-48FE-B784-E65DD3612BA7}"/>
          </ac:graphicFrameMkLst>
        </pc:graphicFrameChg>
      </pc:sldChg>
      <pc:sldMasterChg chg="del delSldLayout">
        <pc:chgData name="Mirjana Hrestak" userId="S::mirjana.hrestak@skole.hr::49815455-4e4c-4849-8c71-90b1ad439328" providerId="AD" clId="Web-{2025ABAD-6827-0CE1-77E0-4C21774BCA72}" dt="2020-04-02T13:24:41.438" v="0"/>
        <pc:sldMasterMkLst>
          <pc:docMk/>
          <pc:sldMasterMk cId="84792313" sldId="2147484176"/>
        </pc:sldMasterMkLst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4186345706" sldId="2147484177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3184156818" sldId="2147484178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2255997536" sldId="2147484179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1334835562" sldId="2147484180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135465302" sldId="2147484181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392746608" sldId="2147484182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3124683822" sldId="2147484183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756957440" sldId="2147484184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2967300999" sldId="2147484185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2727210961" sldId="2147484186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353914093" sldId="2147484187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647328998" sldId="2147484188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1358182926" sldId="2147484189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2073330157" sldId="2147484190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3592928130" sldId="2147484191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159957273" sldId="2147484192"/>
          </pc:sldLayoutMkLst>
        </pc:sldLayoutChg>
        <pc:sldLayoutChg chg="del">
          <pc:chgData name="Mirjana Hrestak" userId="S::mirjana.hrestak@skole.hr::49815455-4e4c-4849-8c71-90b1ad439328" providerId="AD" clId="Web-{2025ABAD-6827-0CE1-77E0-4C21774BCA72}" dt="2020-04-02T13:24:41.438" v="0"/>
          <pc:sldLayoutMkLst>
            <pc:docMk/>
            <pc:sldMasterMk cId="84792313" sldId="2147484176"/>
            <pc:sldLayoutMk cId="12368223" sldId="214748419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2025ABAD-6827-0CE1-77E0-4C21774BCA72}" dt="2020-04-02T13:25:09.297" v="1"/>
        <pc:sldMasterMkLst>
          <pc:docMk/>
          <pc:sldMasterMk cId="1283448269" sldId="2147484194"/>
        </pc:sldMasterMkLst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1634120294" sldId="2147484195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2636269326" sldId="2147484196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224634850" sldId="2147484197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2819736922" sldId="2147484198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3780976050" sldId="2147484199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2421498166" sldId="2147484200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2677599037" sldId="2147484201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3204686540" sldId="2147484202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4183264187" sldId="2147484203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948018861" sldId="2147484204"/>
          </pc:sldLayoutMkLst>
        </pc:sldLayoutChg>
        <pc:sldLayoutChg chg="add del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1283448269" sldId="2147484194"/>
            <pc:sldLayoutMk cId="2199808367" sldId="2147484205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2025ABAD-6827-0CE1-77E0-4C21774BCA72}" dt="2020-04-02T13:25:09.297" v="1"/>
        <pc:sldMasterMkLst>
          <pc:docMk/>
          <pc:sldMasterMk cId="2328619844" sldId="2147484206"/>
        </pc:sldMasterMkLst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3778845388" sldId="2147484207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577222949" sldId="2147484208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442767755" sldId="2147484209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1341507953" sldId="2147484210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1314581791" sldId="2147484211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4233126395" sldId="2147484212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311791174" sldId="2147484213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2248219241" sldId="2147484214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2923187305" sldId="2147484215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3614338369" sldId="2147484216"/>
          </pc:sldLayoutMkLst>
        </pc:sldLayoutChg>
        <pc:sldLayoutChg chg="add mod replId">
          <pc:chgData name="Mirjana Hrestak" userId="S::mirjana.hrestak@skole.hr::49815455-4e4c-4849-8c71-90b1ad439328" providerId="AD" clId="Web-{2025ABAD-6827-0CE1-77E0-4C21774BCA72}" dt="2020-04-02T13:25:09.297" v="1"/>
          <pc:sldLayoutMkLst>
            <pc:docMk/>
            <pc:sldMasterMk cId="2328619844" sldId="2147484206"/>
            <pc:sldLayoutMk cId="4290634378" sldId="2147484217"/>
          </pc:sldLayoutMkLst>
        </pc:sldLayoutChg>
      </pc:sldMasterChg>
    </pc:docChg>
  </pc:docChgLst>
  <pc:docChgLst>
    <pc:chgData name="Mirjana Hrestak" userId="S::mirjana.hrestak@skole.hr::49815455-4e4c-4849-8c71-90b1ad439328" providerId="AD" clId="Web-{9FA06A84-788F-78BF-7136-262C17F66042}"/>
    <pc:docChg chg="modSld sldOrd">
      <pc:chgData name="Mirjana Hrestak" userId="S::mirjana.hrestak@skole.hr::49815455-4e4c-4849-8c71-90b1ad439328" providerId="AD" clId="Web-{9FA06A84-788F-78BF-7136-262C17F66042}" dt="2020-04-02T14:36:31.908" v="26"/>
      <pc:docMkLst>
        <pc:docMk/>
      </pc:docMkLst>
      <pc:sldChg chg="modSp">
        <pc:chgData name="Mirjana Hrestak" userId="S::mirjana.hrestak@skole.hr::49815455-4e4c-4849-8c71-90b1ad439328" providerId="AD" clId="Web-{9FA06A84-788F-78BF-7136-262C17F66042}" dt="2020-04-02T14:34:44.299" v="6" actId="1076"/>
        <pc:sldMkLst>
          <pc:docMk/>
          <pc:sldMk cId="964433588" sldId="260"/>
        </pc:sldMkLst>
        <pc:spChg chg="mod">
          <ac:chgData name="Mirjana Hrestak" userId="S::mirjana.hrestak@skole.hr::49815455-4e4c-4849-8c71-90b1ad439328" providerId="AD" clId="Web-{9FA06A84-788F-78BF-7136-262C17F66042}" dt="2020-04-02T14:34:35.565" v="4" actId="1076"/>
          <ac:spMkLst>
            <pc:docMk/>
            <pc:sldMk cId="964433588" sldId="260"/>
            <ac:spMk id="6" creationId="{E5B2CBF7-02C6-4EF2-A17F-506C2D76BF10}"/>
          </ac:spMkLst>
        </pc:spChg>
        <pc:picChg chg="mod">
          <ac:chgData name="Mirjana Hrestak" userId="S::mirjana.hrestak@skole.hr::49815455-4e4c-4849-8c71-90b1ad439328" providerId="AD" clId="Web-{9FA06A84-788F-78BF-7136-262C17F66042}" dt="2020-04-02T14:34:44.299" v="6" actId="1076"/>
          <ac:picMkLst>
            <pc:docMk/>
            <pc:sldMk cId="964433588" sldId="260"/>
            <ac:picMk id="4" creationId="{A133902D-A396-4745-870E-33F106CF04E1}"/>
          </ac:picMkLst>
        </pc:picChg>
      </pc:sldChg>
      <pc:sldChg chg="ord">
        <pc:chgData name="Mirjana Hrestak" userId="S::mirjana.hrestak@skole.hr::49815455-4e4c-4849-8c71-90b1ad439328" providerId="AD" clId="Web-{9FA06A84-788F-78BF-7136-262C17F66042}" dt="2020-04-02T14:36:31.908" v="26"/>
        <pc:sldMkLst>
          <pc:docMk/>
          <pc:sldMk cId="1890628513" sldId="262"/>
        </pc:sldMkLst>
      </pc:sldChg>
      <pc:sldChg chg="modSp ord">
        <pc:chgData name="Mirjana Hrestak" userId="S::mirjana.hrestak@skole.hr::49815455-4e4c-4849-8c71-90b1ad439328" providerId="AD" clId="Web-{9FA06A84-788F-78BF-7136-262C17F66042}" dt="2020-04-02T14:36:00.237" v="25" actId="20577"/>
        <pc:sldMkLst>
          <pc:docMk/>
          <pc:sldMk cId="1826516895" sldId="264"/>
        </pc:sldMkLst>
        <pc:graphicFrameChg chg="modGraphic">
          <ac:chgData name="Mirjana Hrestak" userId="S::mirjana.hrestak@skole.hr::49815455-4e4c-4849-8c71-90b1ad439328" providerId="AD" clId="Web-{9FA06A84-788F-78BF-7136-262C17F66042}" dt="2020-04-02T14:36:00.237" v="25" actId="20577"/>
          <ac:graphicFrameMkLst>
            <pc:docMk/>
            <pc:sldMk cId="1826516895" sldId="264"/>
            <ac:graphicFrameMk id="5" creationId="{5E1A2130-3B60-48FE-B784-E65DD3612BA7}"/>
          </ac:graphicFrameMkLst>
        </pc:graphicFrameChg>
      </pc:sldChg>
    </pc:docChg>
  </pc:docChgLst>
  <pc:docChgLst>
    <pc:chgData name="Mirjana Hrestak" userId="S::mirjana.hrestak@skole.hr::49815455-4e4c-4849-8c71-90b1ad439328" providerId="AD" clId="Web-{0EAA4321-7FC3-EAF9-EA58-457EBC081E5B}"/>
    <pc:docChg chg="addSld modSld addMainMaster delMainMaster">
      <pc:chgData name="Mirjana Hrestak" userId="S::mirjana.hrestak@skole.hr::49815455-4e4c-4849-8c71-90b1ad439328" providerId="AD" clId="Web-{0EAA4321-7FC3-EAF9-EA58-457EBC081E5B}" dt="2020-04-02T09:15:19.528" v="515"/>
      <pc:docMkLst>
        <pc:docMk/>
      </pc:docMkLst>
      <pc:sldChg chg="addSp delSp modSp mod setBg modClrScheme setClrOvrMap delDesignElem chgLayout">
        <pc:chgData name="Mirjana Hrestak" userId="S::mirjana.hrestak@skole.hr::49815455-4e4c-4849-8c71-90b1ad439328" providerId="AD" clId="Web-{0EAA4321-7FC3-EAF9-EA58-457EBC081E5B}" dt="2020-04-02T09:15:19.528" v="515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irjana Hrestak" userId="S::mirjana.hrestak@skole.hr::49815455-4e4c-4849-8c71-90b1ad439328" providerId="AD" clId="Web-{0EAA4321-7FC3-EAF9-EA58-457EBC081E5B}" dt="2020-04-02T08:09:00.418" v="62"/>
          <ac:spMkLst>
            <pc:docMk/>
            <pc:sldMk cId="109857222" sldId="256"/>
            <ac:spMk id="6" creationId="{AAA3EA54-EFD8-4BF0-94C9-D135DB24F9BF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45:29.755" v="454"/>
          <ac:spMkLst>
            <pc:docMk/>
            <pc:sldMk cId="109857222" sldId="256"/>
            <ac:spMk id="11" creationId="{1DB7C82F-AB7E-4F0C-B829-FA1B9C415180}"/>
          </ac:spMkLst>
        </pc:spChg>
        <pc:picChg chg="add mod">
          <ac:chgData name="Mirjana Hrestak" userId="S::mirjana.hrestak@skole.hr::49815455-4e4c-4849-8c71-90b1ad439328" providerId="AD" clId="Web-{0EAA4321-7FC3-EAF9-EA58-457EBC081E5B}" dt="2020-04-02T08:09:00.418" v="62"/>
          <ac:picMkLst>
            <pc:docMk/>
            <pc:sldMk cId="109857222" sldId="256"/>
            <ac:picMk id="4" creationId="{EF018B65-A079-4490-9BAA-6EB7A7EBFF21}"/>
          </ac:picMkLst>
        </pc:picChg>
      </pc:sldChg>
      <pc:sldChg chg="addSp delSp modSp new mod setBg modClrScheme delDesignElem chgLayout">
        <pc:chgData name="Mirjana Hrestak" userId="S::mirjana.hrestak@skole.hr::49815455-4e4c-4849-8c71-90b1ad439328" providerId="AD" clId="Web-{0EAA4321-7FC3-EAF9-EA58-457EBC081E5B}" dt="2020-04-02T09:15:19.528" v="515"/>
        <pc:sldMkLst>
          <pc:docMk/>
          <pc:sldMk cId="844182705" sldId="257"/>
        </pc:sldMkLst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844182705" sldId="257"/>
            <ac:spMk id="2" creationId="{61231785-639D-473D-8737-59C6D2AE8042}"/>
          </ac:spMkLst>
        </pc:spChg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844182705" sldId="257"/>
            <ac:spMk id="3" creationId="{C8626B4D-9549-46DB-B154-BF5758F2BD9B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39:09.894" v="441"/>
          <ac:spMkLst>
            <pc:docMk/>
            <pc:sldMk cId="844182705" sldId="257"/>
            <ac:spMk id="9" creationId="{A81E7530-396C-45F0-92F4-A885648D1631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39:09.894" v="441"/>
          <ac:spMkLst>
            <pc:docMk/>
            <pc:sldMk cId="844182705" sldId="257"/>
            <ac:spMk id="11" creationId="{7316481C-0A49-4796-812B-0D64F063B720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39:09.894" v="441"/>
          <ac:spMkLst>
            <pc:docMk/>
            <pc:sldMk cId="844182705" sldId="257"/>
            <ac:spMk id="13" creationId="{A5271697-90F1-4A23-8EF2-0179F2EAFACB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39:09.894" v="441"/>
          <ac:spMkLst>
            <pc:docMk/>
            <pc:sldMk cId="844182705" sldId="257"/>
            <ac:spMk id="37" creationId="{D9F5512A-48E1-4C07-B75E-3CCC517B6804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45:29.755" v="454"/>
          <ac:spMkLst>
            <pc:docMk/>
            <pc:sldMk cId="844182705" sldId="257"/>
            <ac:spMk id="44" creationId="{2B566528-1B12-4246-9431-5C2D7D081168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45:29.755" v="454"/>
          <ac:spMkLst>
            <pc:docMk/>
            <pc:sldMk cId="844182705" sldId="257"/>
            <ac:spMk id="50" creationId="{D3F51FEB-38FB-4F6C-9F7B-2F2AFAB65463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45:29.755" v="454"/>
          <ac:spMkLst>
            <pc:docMk/>
            <pc:sldMk cId="844182705" sldId="257"/>
            <ac:spMk id="52" creationId="{1E547BA6-BAE0-43BB-A7CA-60F69CE252F0}"/>
          </ac:spMkLst>
        </pc:spChg>
        <pc:grpChg chg="add del">
          <ac:chgData name="Mirjana Hrestak" userId="S::mirjana.hrestak@skole.hr::49815455-4e4c-4849-8c71-90b1ad439328" providerId="AD" clId="Web-{0EAA4321-7FC3-EAF9-EA58-457EBC081E5B}" dt="2020-04-02T08:39:09.894" v="441"/>
          <ac:grpSpMkLst>
            <pc:docMk/>
            <pc:sldMk cId="844182705" sldId="257"/>
            <ac:grpSpMk id="15" creationId="{81DE8B58-F373-409E-A253-4380A66091D4}"/>
          </ac:grpSpMkLst>
        </pc:grpChg>
        <pc:grpChg chg="add del">
          <ac:chgData name="Mirjana Hrestak" userId="S::mirjana.hrestak@skole.hr::49815455-4e4c-4849-8c71-90b1ad439328" providerId="AD" clId="Web-{0EAA4321-7FC3-EAF9-EA58-457EBC081E5B}" dt="2020-04-02T08:45:29.755" v="454"/>
          <ac:grpSpMkLst>
            <pc:docMk/>
            <pc:sldMk cId="844182705" sldId="257"/>
            <ac:grpSpMk id="46" creationId="{07EAA094-9CF6-4695-958A-33D9BCAA9474}"/>
          </ac:grpSpMkLst>
        </pc:grpChg>
        <pc:picChg chg="add mod ord">
          <ac:chgData name="Mirjana Hrestak" userId="S::mirjana.hrestak@skole.hr::49815455-4e4c-4849-8c71-90b1ad439328" providerId="AD" clId="Web-{0EAA4321-7FC3-EAF9-EA58-457EBC081E5B}" dt="2020-04-02T08:39:09.894" v="441"/>
          <ac:picMkLst>
            <pc:docMk/>
            <pc:sldMk cId="844182705" sldId="257"/>
            <ac:picMk id="4" creationId="{998CF79D-EF61-4531-BA2B-70F29C74F29B}"/>
          </ac:picMkLst>
        </pc:picChg>
        <pc:cxnChg chg="add del">
          <ac:chgData name="Mirjana Hrestak" userId="S::mirjana.hrestak@skole.hr::49815455-4e4c-4849-8c71-90b1ad439328" providerId="AD" clId="Web-{0EAA4321-7FC3-EAF9-EA58-457EBC081E5B}" dt="2020-04-02T08:39:09.894" v="441"/>
          <ac:cxnSpMkLst>
            <pc:docMk/>
            <pc:sldMk cId="844182705" sldId="257"/>
            <ac:cxnSpMk id="39" creationId="{E4A809D5-3600-46D4-A466-67F2349A54FB}"/>
          </ac:cxnSpMkLst>
        </pc:cxnChg>
      </pc:sldChg>
      <pc:sldChg chg="addSp delSp modSp new mod setBg modClrScheme delDesignElem chgLayout">
        <pc:chgData name="Mirjana Hrestak" userId="S::mirjana.hrestak@skole.hr::49815455-4e4c-4849-8c71-90b1ad439328" providerId="AD" clId="Web-{0EAA4321-7FC3-EAF9-EA58-457EBC081E5B}" dt="2020-04-02T09:15:19.528" v="515"/>
        <pc:sldMkLst>
          <pc:docMk/>
          <pc:sldMk cId="2449557841" sldId="258"/>
        </pc:sldMkLst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2449557841" sldId="258"/>
            <ac:spMk id="2" creationId="{97489323-6311-4370-8BCD-1CAA72579A41}"/>
          </ac:spMkLst>
        </pc:spChg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2449557841" sldId="258"/>
            <ac:spMk id="3" creationId="{8AF1B6CB-E293-4867-A16D-CB0FD8D73C0B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9:08:01.042" v="513"/>
          <ac:spMkLst>
            <pc:docMk/>
            <pc:sldMk cId="2449557841" sldId="258"/>
            <ac:spMk id="5" creationId="{29DC5A77-10C9-4ECF-B7EB-8D917F36A9EE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9:08:01.042" v="513"/>
          <ac:spMkLst>
            <pc:docMk/>
            <pc:sldMk cId="2449557841" sldId="258"/>
            <ac:spMk id="6" creationId="{2FFE28B5-FB16-49A9-B851-3C35FAC0CACB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9:08:01.042" v="513"/>
          <ac:spMkLst>
            <pc:docMk/>
            <pc:sldMk cId="2449557841" sldId="258"/>
            <ac:spMk id="7" creationId="{01014442-855A-4E0F-8D09-C314661A48B9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49:34.069" v="471"/>
          <ac:spMkLst>
            <pc:docMk/>
            <pc:sldMk cId="2449557841" sldId="258"/>
            <ac:spMk id="8" creationId="{29DC5A77-10C9-4ECF-B7EB-8D917F36A9EE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9:08:01.042" v="513"/>
          <ac:spMkLst>
            <pc:docMk/>
            <pc:sldMk cId="2449557841" sldId="258"/>
            <ac:spMk id="9" creationId="{9B1ABF09-86CF-414E-88A5-2B84CC7232A9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49:34.069" v="471"/>
          <ac:spMkLst>
            <pc:docMk/>
            <pc:sldMk cId="2449557841" sldId="258"/>
            <ac:spMk id="10" creationId="{2FFE28B5-FB16-49A9-B851-3C35FAC0CACB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9:08:01.042" v="513"/>
          <ac:spMkLst>
            <pc:docMk/>
            <pc:sldMk cId="2449557841" sldId="258"/>
            <ac:spMk id="11" creationId="{3FE91770-CDBB-4D24-94E5-AD484F36CE87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49:34.069" v="471"/>
          <ac:spMkLst>
            <pc:docMk/>
            <pc:sldMk cId="2449557841" sldId="258"/>
            <ac:spMk id="12" creationId="{01014442-855A-4E0F-8D09-C314661A48B9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49:34.069" v="471"/>
          <ac:spMkLst>
            <pc:docMk/>
            <pc:sldMk cId="2449557841" sldId="258"/>
            <ac:spMk id="14" creationId="{9B1ABF09-86CF-414E-88A5-2B84CC7232A9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49:34.069" v="471"/>
          <ac:spMkLst>
            <pc:docMk/>
            <pc:sldMk cId="2449557841" sldId="258"/>
            <ac:spMk id="16" creationId="{3FE91770-CDBB-4D24-94E5-AD484F36CE87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57:23.680" v="506"/>
          <ac:spMkLst>
            <pc:docMk/>
            <pc:sldMk cId="2449557841" sldId="258"/>
            <ac:spMk id="21" creationId="{29DC5A77-10C9-4ECF-B7EB-8D917F36A9EE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57:23.680" v="506"/>
          <ac:spMkLst>
            <pc:docMk/>
            <pc:sldMk cId="2449557841" sldId="258"/>
            <ac:spMk id="23" creationId="{2FFE28B5-FB16-49A9-B851-3C35FAC0CACB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57:23.680" v="506"/>
          <ac:spMkLst>
            <pc:docMk/>
            <pc:sldMk cId="2449557841" sldId="258"/>
            <ac:spMk id="25" creationId="{01014442-855A-4E0F-8D09-C314661A48B9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57:23.680" v="506"/>
          <ac:spMkLst>
            <pc:docMk/>
            <pc:sldMk cId="2449557841" sldId="258"/>
            <ac:spMk id="27" creationId="{9B1ABF09-86CF-414E-88A5-2B84CC7232A9}"/>
          </ac:spMkLst>
        </pc:spChg>
        <pc:spChg chg="add del">
          <ac:chgData name="Mirjana Hrestak" userId="S::mirjana.hrestak@skole.hr::49815455-4e4c-4849-8c71-90b1ad439328" providerId="AD" clId="Web-{0EAA4321-7FC3-EAF9-EA58-457EBC081E5B}" dt="2020-04-02T08:57:23.680" v="506"/>
          <ac:spMkLst>
            <pc:docMk/>
            <pc:sldMk cId="2449557841" sldId="258"/>
            <ac:spMk id="29" creationId="{3FE91770-CDBB-4D24-94E5-AD484F36CE87}"/>
          </ac:spMkLst>
        </pc:spChg>
      </pc:sldChg>
      <pc:sldChg chg="addSp modSp new mod modClrScheme chgLayout">
        <pc:chgData name="Mirjana Hrestak" userId="S::mirjana.hrestak@skole.hr::49815455-4e4c-4849-8c71-90b1ad439328" providerId="AD" clId="Web-{0EAA4321-7FC3-EAF9-EA58-457EBC081E5B}" dt="2020-04-02T09:15:19.528" v="515"/>
        <pc:sldMkLst>
          <pc:docMk/>
          <pc:sldMk cId="3248703474" sldId="259"/>
        </pc:sldMkLst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3248703474" sldId="259"/>
            <ac:spMk id="2" creationId="{30C087D0-1600-44ED-A49E-0FAB65C4D3F0}"/>
          </ac:spMkLst>
        </pc:spChg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3248703474" sldId="259"/>
            <ac:spMk id="3" creationId="{437CA176-53BC-41A5-9098-EC9BA6DBC730}"/>
          </ac:spMkLst>
        </pc:spChg>
        <pc:spChg chg="add mod">
          <ac:chgData name="Mirjana Hrestak" userId="S::mirjana.hrestak@skole.hr::49815455-4e4c-4849-8c71-90b1ad439328" providerId="AD" clId="Web-{0EAA4321-7FC3-EAF9-EA58-457EBC081E5B}" dt="2020-04-02T08:54:56.570" v="504" actId="1076"/>
          <ac:spMkLst>
            <pc:docMk/>
            <pc:sldMk cId="3248703474" sldId="259"/>
            <ac:spMk id="6" creationId="{5140C370-1658-4285-945C-2992E9F4A454}"/>
          </ac:spMkLst>
        </pc:spChg>
        <pc:picChg chg="add mod">
          <ac:chgData name="Mirjana Hrestak" userId="S::mirjana.hrestak@skole.hr::49815455-4e4c-4849-8c71-90b1ad439328" providerId="AD" clId="Web-{0EAA4321-7FC3-EAF9-EA58-457EBC081E5B}" dt="2020-04-02T08:54:56.585" v="505" actId="1076"/>
          <ac:picMkLst>
            <pc:docMk/>
            <pc:sldMk cId="3248703474" sldId="259"/>
            <ac:picMk id="4" creationId="{DF45B6B9-0E71-414C-91EE-8D227E0269C4}"/>
          </ac:picMkLst>
        </pc:picChg>
      </pc:sldChg>
      <pc:sldChg chg="modSp new mod modClrScheme chgLayout">
        <pc:chgData name="Mirjana Hrestak" userId="S::mirjana.hrestak@skole.hr::49815455-4e4c-4849-8c71-90b1ad439328" providerId="AD" clId="Web-{0EAA4321-7FC3-EAF9-EA58-457EBC081E5B}" dt="2020-04-02T09:15:19.528" v="515"/>
        <pc:sldMkLst>
          <pc:docMk/>
          <pc:sldMk cId="964433588" sldId="260"/>
        </pc:sldMkLst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964433588" sldId="260"/>
            <ac:spMk id="2" creationId="{42C826B1-0BD6-4AE2-9BB1-A48234B94A9B}"/>
          </ac:spMkLst>
        </pc:spChg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964433588" sldId="260"/>
            <ac:spMk id="3" creationId="{D7C395B3-1BF9-494C-96B7-FECCDB8A6106}"/>
          </ac:spMkLst>
        </pc:spChg>
      </pc:sldChg>
      <pc:sldChg chg="modSp new mod modClrScheme chgLayout">
        <pc:chgData name="Mirjana Hrestak" userId="S::mirjana.hrestak@skole.hr::49815455-4e4c-4849-8c71-90b1ad439328" providerId="AD" clId="Web-{0EAA4321-7FC3-EAF9-EA58-457EBC081E5B}" dt="2020-04-02T09:15:19.528" v="515"/>
        <pc:sldMkLst>
          <pc:docMk/>
          <pc:sldMk cId="3370735116" sldId="261"/>
        </pc:sldMkLst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3370735116" sldId="261"/>
            <ac:spMk id="2" creationId="{E84F1DA5-93C3-45CD-AB6C-B2E8E6DF434F}"/>
          </ac:spMkLst>
        </pc:spChg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3370735116" sldId="261"/>
            <ac:spMk id="3" creationId="{CF169897-A671-4ED2-9F70-ECDF0EBCA9FD}"/>
          </ac:spMkLst>
        </pc:spChg>
      </pc:sldChg>
      <pc:sldChg chg="modSp new mod modClrScheme chgLayout">
        <pc:chgData name="Mirjana Hrestak" userId="S::mirjana.hrestak@skole.hr::49815455-4e4c-4849-8c71-90b1ad439328" providerId="AD" clId="Web-{0EAA4321-7FC3-EAF9-EA58-457EBC081E5B}" dt="2020-04-02T09:15:19.528" v="515"/>
        <pc:sldMkLst>
          <pc:docMk/>
          <pc:sldMk cId="1890628513" sldId="262"/>
        </pc:sldMkLst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1890628513" sldId="262"/>
            <ac:spMk id="2" creationId="{EB9167DA-3D5D-4966-9728-882F1DE10064}"/>
          </ac:spMkLst>
        </pc:spChg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1890628513" sldId="262"/>
            <ac:spMk id="3" creationId="{34CE959B-E939-469B-A11F-7C92C8100D79}"/>
          </ac:spMkLst>
        </pc:spChg>
      </pc:sldChg>
      <pc:sldChg chg="modSp new mod modClrScheme chgLayout">
        <pc:chgData name="Mirjana Hrestak" userId="S::mirjana.hrestak@skole.hr::49815455-4e4c-4849-8c71-90b1ad439328" providerId="AD" clId="Web-{0EAA4321-7FC3-EAF9-EA58-457EBC081E5B}" dt="2020-04-02T09:15:19.528" v="515"/>
        <pc:sldMkLst>
          <pc:docMk/>
          <pc:sldMk cId="4240234905" sldId="263"/>
        </pc:sldMkLst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4240234905" sldId="263"/>
            <ac:spMk id="2" creationId="{C3F17325-20CE-42C6-827B-1D103296B56C}"/>
          </ac:spMkLst>
        </pc:spChg>
        <pc:spChg chg="mod ord">
          <ac:chgData name="Mirjana Hrestak" userId="S::mirjana.hrestak@skole.hr::49815455-4e4c-4849-8c71-90b1ad439328" providerId="AD" clId="Web-{0EAA4321-7FC3-EAF9-EA58-457EBC081E5B}" dt="2020-04-02T09:15:19.528" v="515"/>
          <ac:spMkLst>
            <pc:docMk/>
            <pc:sldMk cId="4240234905" sldId="263"/>
            <ac:spMk id="3" creationId="{CFB5E876-03F5-441A-9433-8B93024D618C}"/>
          </ac:spMkLst>
        </pc:spChg>
      </pc:sldChg>
      <pc:sldMasterChg chg="del delSldLayout">
        <pc:chgData name="Mirjana Hrestak" userId="S::mirjana.hrestak@skole.hr::49815455-4e4c-4849-8c71-90b1ad439328" providerId="AD" clId="Web-{0EAA4321-7FC3-EAF9-EA58-457EBC081E5B}" dt="2020-04-02T08:45:29.755" v="454"/>
        <pc:sldMasterMkLst>
          <pc:docMk/>
          <pc:sldMasterMk cId="2460954070" sldId="2147483660"/>
        </pc:sldMasterMkLst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irjana Hrestak" userId="S::mirjana.hrestak@skole.hr::49815455-4e4c-4849-8c71-90b1ad439328" providerId="AD" clId="Web-{0EAA4321-7FC3-EAF9-EA58-457EBC081E5B}" dt="2020-04-02T08:45:29.755" v="454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0EAA4321-7FC3-EAF9-EA58-457EBC081E5B}" dt="2020-04-02T08:57:23.680" v="506"/>
        <pc:sldMasterMkLst>
          <pc:docMk/>
          <pc:sldMasterMk cId="4064516519" sldId="2147483672"/>
        </pc:sldMasterMkLst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1840191186" sldId="2147483673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162411830" sldId="2147483674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3122697880" sldId="2147483675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779805143" sldId="2147483676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4209810957" sldId="2147483677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2796784483" sldId="2147483678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1699764979" sldId="2147483679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710783736" sldId="2147483680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2630891604" sldId="2147483681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746598759" sldId="2147483682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23.680" v="506"/>
          <pc:sldLayoutMkLst>
            <pc:docMk/>
            <pc:sldMasterMk cId="4064516519" sldId="2147483672"/>
            <pc:sldLayoutMk cId="12082472" sldId="214748368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0EAA4321-7FC3-EAF9-EA58-457EBC081E5B}" dt="2020-04-02T08:57:33.524" v="507"/>
        <pc:sldMasterMkLst>
          <pc:docMk/>
          <pc:sldMasterMk cId="151020294" sldId="2147483684"/>
        </pc:sldMasterMkLst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3776374858" sldId="2147483685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1386697864" sldId="2147483686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2505440968" sldId="2147483687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1473001171" sldId="2147483688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1114320455" sldId="2147483689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675111629" sldId="2147483690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3538648149" sldId="2147483691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3188922111" sldId="2147483692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2050937587" sldId="2147483693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1043063154" sldId="2147483694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7:33.524" v="507"/>
          <pc:sldLayoutMkLst>
            <pc:docMk/>
            <pc:sldMasterMk cId="151020294" sldId="2147483684"/>
            <pc:sldLayoutMk cId="1028760430" sldId="2147483695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0EAA4321-7FC3-EAF9-EA58-457EBC081E5B}" dt="2020-04-02T08:58:32.961" v="508"/>
        <pc:sldMasterMkLst>
          <pc:docMk/>
          <pc:sldMasterMk cId="2153556256" sldId="2147483696"/>
        </pc:sldMasterMkLst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1091619127" sldId="2147483697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966887425" sldId="2147483698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2972072553" sldId="2147483699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254040528" sldId="2147483700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762887299" sldId="2147483701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2564678608" sldId="2147483702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466305745" sldId="2147483703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4044246658" sldId="2147483704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3164234732" sldId="2147483705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3173447416" sldId="2147483706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32.961" v="508"/>
          <pc:sldLayoutMkLst>
            <pc:docMk/>
            <pc:sldMasterMk cId="2153556256" sldId="2147483696"/>
            <pc:sldLayoutMk cId="1400357746" sldId="214748370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0EAA4321-7FC3-EAF9-EA58-457EBC081E5B}" dt="2020-04-02T08:58:41.696" v="509"/>
        <pc:sldMasterMkLst>
          <pc:docMk/>
          <pc:sldMasterMk cId="407723888" sldId="2147483708"/>
        </pc:sldMasterMkLst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2506052238" sldId="2147483709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312877288" sldId="2147483710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3708338723" sldId="2147483711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1534181223" sldId="2147483712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816076382" sldId="2147483713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3343758663" sldId="2147483714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3269998701" sldId="2147483715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424585814" sldId="2147483716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2808316708" sldId="2147483717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95197477" sldId="2147483718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8:41.696" v="509"/>
          <pc:sldLayoutMkLst>
            <pc:docMk/>
            <pc:sldMasterMk cId="407723888" sldId="2147483708"/>
            <pc:sldLayoutMk cId="2007182105" sldId="2147483719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0EAA4321-7FC3-EAF9-EA58-457EBC081E5B}" dt="2020-04-02T08:59:17.852" v="510"/>
        <pc:sldMasterMkLst>
          <pc:docMk/>
          <pc:sldMasterMk cId="1310395802" sldId="2147483720"/>
        </pc:sldMasterMkLst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731147696" sldId="2147483721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2054287142" sldId="2147483722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2802185378" sldId="2147483723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650806277" sldId="2147483724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3957378285" sldId="2147483725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1159987802" sldId="2147483726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3742114419" sldId="2147483727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606488086" sldId="2147483728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2344725352" sldId="2147483729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706957369" sldId="2147483730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17.852" v="510"/>
          <pc:sldLayoutMkLst>
            <pc:docMk/>
            <pc:sldMasterMk cId="1310395802" sldId="2147483720"/>
            <pc:sldLayoutMk cId="1955152928" sldId="214748373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0EAA4321-7FC3-EAF9-EA58-457EBC081E5B}" dt="2020-04-02T08:59:21.461" v="511"/>
        <pc:sldMasterMkLst>
          <pc:docMk/>
          <pc:sldMasterMk cId="1443775096" sldId="2147483732"/>
        </pc:sldMasterMkLst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2787032588" sldId="2147483733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1617296241" sldId="2147483734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3123931922" sldId="2147483735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3729922101" sldId="2147483736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1773907333" sldId="2147483737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3019261705" sldId="2147483738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4197184068" sldId="2147483739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2122173756" sldId="2147483740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2377701867" sldId="2147483741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1241466591" sldId="2147483742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8:59:21.461" v="511"/>
          <pc:sldLayoutMkLst>
            <pc:docMk/>
            <pc:sldMasterMk cId="1443775096" sldId="2147483732"/>
            <pc:sldLayoutMk cId="3156962660" sldId="214748374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0EAA4321-7FC3-EAF9-EA58-457EBC081E5B}" dt="2020-04-02T09:08:01.042" v="513"/>
        <pc:sldMasterMkLst>
          <pc:docMk/>
          <pc:sldMasterMk cId="494771875" sldId="2147483744"/>
        </pc:sldMasterMkLst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469925694" sldId="2147483745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3658136434" sldId="2147483746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2904933114" sldId="2147483747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1773011737" sldId="2147483748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3759374886" sldId="2147483749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3787038540" sldId="2147483750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2550916200" sldId="2147483751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4247270300" sldId="2147483752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3908300687" sldId="2147483753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203029018" sldId="2147483754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01.042" v="513"/>
          <pc:sldLayoutMkLst>
            <pc:docMk/>
            <pc:sldMasterMk cId="494771875" sldId="2147483744"/>
            <pc:sldLayoutMk cId="360076508" sldId="2147483755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0EAA4321-7FC3-EAF9-EA58-457EBC081E5B}" dt="2020-04-02T09:08:16.042" v="514"/>
        <pc:sldMasterMkLst>
          <pc:docMk/>
          <pc:sldMasterMk cId="2646161921" sldId="2147483756"/>
        </pc:sldMasterMkLst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1993071491" sldId="2147483757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1367967367" sldId="2147483758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2662595046" sldId="2147483759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894337765" sldId="2147483760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707575165" sldId="2147483761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1889030771" sldId="2147483762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830862593" sldId="2147483763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1474099501" sldId="2147483764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3235873694" sldId="2147483765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841879332" sldId="2147483766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08:16.042" v="514"/>
          <pc:sldLayoutMkLst>
            <pc:docMk/>
            <pc:sldMasterMk cId="2646161921" sldId="2147483756"/>
            <pc:sldLayoutMk cId="2435069365" sldId="214748376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0EAA4321-7FC3-EAF9-EA58-457EBC081E5B}" dt="2020-04-02T09:15:19.528" v="515"/>
        <pc:sldMasterMkLst>
          <pc:docMk/>
          <pc:sldMasterMk cId="4128688721" sldId="2147483768"/>
        </pc:sldMasterMkLst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738465625" sldId="2147483769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3440081903" sldId="2147483770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3802777711" sldId="2147483771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3818412617" sldId="2147483772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4004070148" sldId="2147483773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192650805" sldId="2147483774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470536761" sldId="2147483775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4145270063" sldId="2147483776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1235281294" sldId="2147483777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1724027548" sldId="2147483778"/>
          </pc:sldLayoutMkLst>
        </pc:sldLayoutChg>
        <pc:sldLayoutChg chg="add del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4128688721" sldId="2147483768"/>
            <pc:sldLayoutMk cId="2237858973" sldId="2147483779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0EAA4321-7FC3-EAF9-EA58-457EBC081E5B}" dt="2020-04-02T09:15:19.528" v="515"/>
        <pc:sldMasterMkLst>
          <pc:docMk/>
          <pc:sldMasterMk cId="2712131342" sldId="2147483780"/>
        </pc:sldMasterMkLst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472392160" sldId="2147483781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4175771635" sldId="2147483782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3474817157" sldId="2147483783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1675900508" sldId="2147483784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3491422386" sldId="2147483785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306802568" sldId="2147483786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2696722214" sldId="2147483787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551832480" sldId="2147483788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3931263972" sldId="2147483789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4282538689" sldId="2147483790"/>
          </pc:sldLayoutMkLst>
        </pc:sldLayoutChg>
        <pc:sldLayoutChg chg="add mod replId">
          <pc:chgData name="Mirjana Hrestak" userId="S::mirjana.hrestak@skole.hr::49815455-4e4c-4849-8c71-90b1ad439328" providerId="AD" clId="Web-{0EAA4321-7FC3-EAF9-EA58-457EBC081E5B}" dt="2020-04-02T09:15:19.528" v="515"/>
          <pc:sldLayoutMkLst>
            <pc:docMk/>
            <pc:sldMasterMk cId="2712131342" sldId="2147483780"/>
            <pc:sldLayoutMk cId="2830389333" sldId="2147483791"/>
          </pc:sldLayoutMkLst>
        </pc:sldLayoutChg>
      </pc:sldMasterChg>
    </pc:docChg>
  </pc:docChgLst>
  <pc:docChgLst>
    <pc:chgData name="Mirjana Hrestak" userId="S::mirjana.hrestak@skole.hr::49815455-4e4c-4849-8c71-90b1ad439328" providerId="AD" clId="Web-{BEA096C5-ABC6-8F46-F11D-8292FDE849B0}"/>
    <pc:docChg chg="modSld addMainMaster delMainMaster">
      <pc:chgData name="Mirjana Hrestak" userId="S::mirjana.hrestak@skole.hr::49815455-4e4c-4849-8c71-90b1ad439328" providerId="AD" clId="Web-{BEA096C5-ABC6-8F46-F11D-8292FDE849B0}" dt="2020-04-02T09:26:36.862" v="23"/>
      <pc:docMkLst>
        <pc:docMk/>
      </pc:docMkLst>
      <pc:sldChg chg="modSp mod chgLayout">
        <pc:chgData name="Mirjana Hrestak" userId="S::mirjana.hrestak@skole.hr::49815455-4e4c-4849-8c71-90b1ad439328" providerId="AD" clId="Web-{BEA096C5-ABC6-8F46-F11D-8292FDE849B0}" dt="2020-04-02T09:20:18.653" v="9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109857222" sldId="256"/>
            <ac:spMk id="3" creationId="{00000000-0000-0000-0000-000000000000}"/>
          </ac:spMkLst>
        </pc:spChg>
      </pc:sldChg>
      <pc:sldChg chg="modSp mod modClrScheme chgLayout">
        <pc:chgData name="Mirjana Hrestak" userId="S::mirjana.hrestak@skole.hr::49815455-4e4c-4849-8c71-90b1ad439328" providerId="AD" clId="Web-{BEA096C5-ABC6-8F46-F11D-8292FDE849B0}" dt="2020-04-02T09:20:18.653" v="9"/>
        <pc:sldMkLst>
          <pc:docMk/>
          <pc:sldMk cId="844182705" sldId="257"/>
        </pc:sldMkLst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844182705" sldId="257"/>
            <ac:spMk id="2" creationId="{61231785-639D-473D-8737-59C6D2AE8042}"/>
          </ac:spMkLst>
        </pc:spChg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844182705" sldId="257"/>
            <ac:spMk id="3" creationId="{C8626B4D-9549-46DB-B154-BF5758F2BD9B}"/>
          </ac:spMkLst>
        </pc:spChg>
      </pc:sldChg>
      <pc:sldChg chg="addSp delSp modSp mod modClrScheme delDesignElem chgLayout">
        <pc:chgData name="Mirjana Hrestak" userId="S::mirjana.hrestak@skole.hr::49815455-4e4c-4849-8c71-90b1ad439328" providerId="AD" clId="Web-{BEA096C5-ABC6-8F46-F11D-8292FDE849B0}" dt="2020-04-02T09:20:18.653" v="9"/>
        <pc:sldMkLst>
          <pc:docMk/>
          <pc:sldMk cId="2449557841" sldId="258"/>
        </pc:sldMkLst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2449557841" sldId="258"/>
            <ac:spMk id="2" creationId="{97489323-6311-4370-8BCD-1CAA72579A41}"/>
          </ac:spMkLst>
        </pc:spChg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2449557841" sldId="258"/>
            <ac:spMk id="3" creationId="{8AF1B6CB-E293-4867-A16D-CB0FD8D73C0B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19:47.526" v="5"/>
          <ac:spMkLst>
            <pc:docMk/>
            <pc:sldMk cId="2449557841" sldId="258"/>
            <ac:spMk id="13" creationId="{29DC5A77-10C9-4ECF-B7EB-8D917F36A9EE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19:47.526" v="5"/>
          <ac:spMkLst>
            <pc:docMk/>
            <pc:sldMk cId="2449557841" sldId="258"/>
            <ac:spMk id="15" creationId="{2FFE28B5-FB16-49A9-B851-3C35FAC0CACB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19:47.526" v="5"/>
          <ac:spMkLst>
            <pc:docMk/>
            <pc:sldMk cId="2449557841" sldId="258"/>
            <ac:spMk id="17" creationId="{01014442-855A-4E0F-8D09-C314661A48B9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19:47.526" v="5"/>
          <ac:spMkLst>
            <pc:docMk/>
            <pc:sldMk cId="2449557841" sldId="258"/>
            <ac:spMk id="18" creationId="{9B1ABF09-86CF-414E-88A5-2B84CC7232A9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19:47.526" v="5"/>
          <ac:spMkLst>
            <pc:docMk/>
            <pc:sldMk cId="2449557841" sldId="258"/>
            <ac:spMk id="19" creationId="{3FE91770-CDBB-4D24-94E5-AD484F36CE87}"/>
          </ac:spMkLst>
        </pc:spChg>
      </pc:sldChg>
      <pc:sldChg chg="addSp delSp modSp mod setBg modClrScheme chgLayout">
        <pc:chgData name="Mirjana Hrestak" userId="S::mirjana.hrestak@skole.hr::49815455-4e4c-4849-8c71-90b1ad439328" providerId="AD" clId="Web-{BEA096C5-ABC6-8F46-F11D-8292FDE849B0}" dt="2020-04-02T09:26:36.862" v="23"/>
        <pc:sldMkLst>
          <pc:docMk/>
          <pc:sldMk cId="3248703474" sldId="259"/>
        </pc:sldMkLst>
        <pc:spChg chg="mod ord">
          <ac:chgData name="Mirjana Hrestak" userId="S::mirjana.hrestak@skole.hr::49815455-4e4c-4849-8c71-90b1ad439328" providerId="AD" clId="Web-{BEA096C5-ABC6-8F46-F11D-8292FDE849B0}" dt="2020-04-02T09:26:36.862" v="23"/>
          <ac:spMkLst>
            <pc:docMk/>
            <pc:sldMk cId="3248703474" sldId="259"/>
            <ac:spMk id="2" creationId="{30C087D0-1600-44ED-A49E-0FAB65C4D3F0}"/>
          </ac:spMkLst>
        </pc:spChg>
        <pc:spChg chg="mod ord">
          <ac:chgData name="Mirjana Hrestak" userId="S::mirjana.hrestak@skole.hr::49815455-4e4c-4849-8c71-90b1ad439328" providerId="AD" clId="Web-{BEA096C5-ABC6-8F46-F11D-8292FDE849B0}" dt="2020-04-02T09:26:36.862" v="23"/>
          <ac:spMkLst>
            <pc:docMk/>
            <pc:sldMk cId="3248703474" sldId="259"/>
            <ac:spMk id="3" creationId="{437CA176-53BC-41A5-9098-EC9BA6DBC730}"/>
          </ac:spMkLst>
        </pc:spChg>
        <pc:spChg chg="del">
          <ac:chgData name="Mirjana Hrestak" userId="S::mirjana.hrestak@skole.hr::49815455-4e4c-4849-8c71-90b1ad439328" providerId="AD" clId="Web-{BEA096C5-ABC6-8F46-F11D-8292FDE849B0}" dt="2020-04-02T09:20:12.700" v="8"/>
          <ac:spMkLst>
            <pc:docMk/>
            <pc:sldMk cId="3248703474" sldId="259"/>
            <ac:spMk id="6" creationId="{5140C370-1658-4285-945C-2992E9F4A454}"/>
          </ac:spMkLst>
        </pc:spChg>
        <pc:spChg chg="add">
          <ac:chgData name="Mirjana Hrestak" userId="S::mirjana.hrestak@skole.hr::49815455-4e4c-4849-8c71-90b1ad439328" providerId="AD" clId="Web-{BEA096C5-ABC6-8F46-F11D-8292FDE849B0}" dt="2020-04-02T09:20:36.467" v="12"/>
          <ac:spMkLst>
            <pc:docMk/>
            <pc:sldMk cId="3248703474" sldId="259"/>
            <ac:spMk id="10" creationId="{EE9F5D7F-1BBC-4096-ADA7-AA9C9E4D2868}"/>
          </ac:spMkLst>
        </pc:spChg>
        <pc:spChg chg="add">
          <ac:chgData name="Mirjana Hrestak" userId="S::mirjana.hrestak@skole.hr::49815455-4e4c-4849-8c71-90b1ad439328" providerId="AD" clId="Web-{BEA096C5-ABC6-8F46-F11D-8292FDE849B0}" dt="2020-04-02T09:20:36.467" v="12"/>
          <ac:spMkLst>
            <pc:docMk/>
            <pc:sldMk cId="3248703474" sldId="259"/>
            <ac:spMk id="12" creationId="{06D370DD-716B-4528-B475-331F84CEA5A1}"/>
          </ac:spMkLst>
        </pc:spChg>
        <pc:spChg chg="add">
          <ac:chgData name="Mirjana Hrestak" userId="S::mirjana.hrestak@skole.hr::49815455-4e4c-4849-8c71-90b1ad439328" providerId="AD" clId="Web-{BEA096C5-ABC6-8F46-F11D-8292FDE849B0}" dt="2020-04-02T09:20:36.467" v="12"/>
          <ac:spMkLst>
            <pc:docMk/>
            <pc:sldMk cId="3248703474" sldId="259"/>
            <ac:spMk id="14" creationId="{E79D076F-656A-4CD9-83AD-AF8F4B28CA49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24:48.871" v="16"/>
          <ac:spMkLst>
            <pc:docMk/>
            <pc:sldMk cId="3248703474" sldId="259"/>
            <ac:spMk id="16" creationId="{13577A01-3DD8-4E33-BEE1-3065F7E6FB2F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24:52.512" v="18"/>
          <ac:spMkLst>
            <pc:docMk/>
            <pc:sldMk cId="3248703474" sldId="259"/>
            <ac:spMk id="17" creationId="{EE9F5D7F-1BBC-4096-ADA7-AA9C9E4D2868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24:52.512" v="18"/>
          <ac:spMkLst>
            <pc:docMk/>
            <pc:sldMk cId="3248703474" sldId="259"/>
            <ac:spMk id="18" creationId="{06D370DD-716B-4528-B475-331F84CEA5A1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24:52.512" v="18"/>
          <ac:spMkLst>
            <pc:docMk/>
            <pc:sldMk cId="3248703474" sldId="259"/>
            <ac:spMk id="19" creationId="{E79D076F-656A-4CD9-83AD-AF8F4B28CA49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25:30.717" v="20"/>
          <ac:spMkLst>
            <pc:docMk/>
            <pc:sldMk cId="3248703474" sldId="259"/>
            <ac:spMk id="20" creationId="{A5CF2FC8-D184-4B10-83A5-61FC2148BE2B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26:36.862" v="22"/>
          <ac:spMkLst>
            <pc:docMk/>
            <pc:sldMk cId="3248703474" sldId="259"/>
            <ac:spMk id="21" creationId="{EE9F5D7F-1BBC-4096-ADA7-AA9C9E4D2868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26:36.862" v="22"/>
          <ac:spMkLst>
            <pc:docMk/>
            <pc:sldMk cId="3248703474" sldId="259"/>
            <ac:spMk id="22" creationId="{06D370DD-716B-4528-B475-331F84CEA5A1}"/>
          </ac:spMkLst>
        </pc:spChg>
        <pc:spChg chg="add del">
          <ac:chgData name="Mirjana Hrestak" userId="S::mirjana.hrestak@skole.hr::49815455-4e4c-4849-8c71-90b1ad439328" providerId="AD" clId="Web-{BEA096C5-ABC6-8F46-F11D-8292FDE849B0}" dt="2020-04-02T09:26:36.862" v="22"/>
          <ac:spMkLst>
            <pc:docMk/>
            <pc:sldMk cId="3248703474" sldId="259"/>
            <ac:spMk id="23" creationId="{E79D076F-656A-4CD9-83AD-AF8F4B28CA49}"/>
          </ac:spMkLst>
        </pc:spChg>
        <pc:picChg chg="del">
          <ac:chgData name="Mirjana Hrestak" userId="S::mirjana.hrestak@skole.hr::49815455-4e4c-4849-8c71-90b1ad439328" providerId="AD" clId="Web-{BEA096C5-ABC6-8F46-F11D-8292FDE849B0}" dt="2020-04-02T09:20:12.700" v="8"/>
          <ac:picMkLst>
            <pc:docMk/>
            <pc:sldMk cId="3248703474" sldId="259"/>
            <ac:picMk id="4" creationId="{DF45B6B9-0E71-414C-91EE-8D227E0269C4}"/>
          </ac:picMkLst>
        </pc:picChg>
        <pc:picChg chg="add mod">
          <ac:chgData name="Mirjana Hrestak" userId="S::mirjana.hrestak@skole.hr::49815455-4e4c-4849-8c71-90b1ad439328" providerId="AD" clId="Web-{BEA096C5-ABC6-8F46-F11D-8292FDE849B0}" dt="2020-04-02T09:26:36.862" v="23"/>
          <ac:picMkLst>
            <pc:docMk/>
            <pc:sldMk cId="3248703474" sldId="259"/>
            <ac:picMk id="5" creationId="{60C7D1BC-AC22-4703-BA74-A2D3DBF65924}"/>
          </ac:picMkLst>
        </pc:picChg>
      </pc:sldChg>
      <pc:sldChg chg="modSp mod modClrScheme chgLayout">
        <pc:chgData name="Mirjana Hrestak" userId="S::mirjana.hrestak@skole.hr::49815455-4e4c-4849-8c71-90b1ad439328" providerId="AD" clId="Web-{BEA096C5-ABC6-8F46-F11D-8292FDE849B0}" dt="2020-04-02T09:20:18.653" v="9"/>
        <pc:sldMkLst>
          <pc:docMk/>
          <pc:sldMk cId="964433588" sldId="260"/>
        </pc:sldMkLst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964433588" sldId="260"/>
            <ac:spMk id="2" creationId="{42C826B1-0BD6-4AE2-9BB1-A48234B94A9B}"/>
          </ac:spMkLst>
        </pc:spChg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964433588" sldId="260"/>
            <ac:spMk id="3" creationId="{D7C395B3-1BF9-494C-96B7-FECCDB8A6106}"/>
          </ac:spMkLst>
        </pc:spChg>
      </pc:sldChg>
      <pc:sldChg chg="modSp mod modClrScheme chgLayout">
        <pc:chgData name="Mirjana Hrestak" userId="S::mirjana.hrestak@skole.hr::49815455-4e4c-4849-8c71-90b1ad439328" providerId="AD" clId="Web-{BEA096C5-ABC6-8F46-F11D-8292FDE849B0}" dt="2020-04-02T09:20:18.653" v="9"/>
        <pc:sldMkLst>
          <pc:docMk/>
          <pc:sldMk cId="3370735116" sldId="261"/>
        </pc:sldMkLst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3370735116" sldId="261"/>
            <ac:spMk id="2" creationId="{E84F1DA5-93C3-45CD-AB6C-B2E8E6DF434F}"/>
          </ac:spMkLst>
        </pc:spChg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3370735116" sldId="261"/>
            <ac:spMk id="3" creationId="{CF169897-A671-4ED2-9F70-ECDF0EBCA9FD}"/>
          </ac:spMkLst>
        </pc:spChg>
      </pc:sldChg>
      <pc:sldChg chg="modSp mod modClrScheme chgLayout">
        <pc:chgData name="Mirjana Hrestak" userId="S::mirjana.hrestak@skole.hr::49815455-4e4c-4849-8c71-90b1ad439328" providerId="AD" clId="Web-{BEA096C5-ABC6-8F46-F11D-8292FDE849B0}" dt="2020-04-02T09:20:18.653" v="9"/>
        <pc:sldMkLst>
          <pc:docMk/>
          <pc:sldMk cId="1890628513" sldId="262"/>
        </pc:sldMkLst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1890628513" sldId="262"/>
            <ac:spMk id="2" creationId="{EB9167DA-3D5D-4966-9728-882F1DE10064}"/>
          </ac:spMkLst>
        </pc:spChg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1890628513" sldId="262"/>
            <ac:spMk id="3" creationId="{34CE959B-E939-469B-A11F-7C92C8100D79}"/>
          </ac:spMkLst>
        </pc:spChg>
      </pc:sldChg>
      <pc:sldChg chg="modSp mod modClrScheme chgLayout">
        <pc:chgData name="Mirjana Hrestak" userId="S::mirjana.hrestak@skole.hr::49815455-4e4c-4849-8c71-90b1ad439328" providerId="AD" clId="Web-{BEA096C5-ABC6-8F46-F11D-8292FDE849B0}" dt="2020-04-02T09:20:18.653" v="9"/>
        <pc:sldMkLst>
          <pc:docMk/>
          <pc:sldMk cId="4240234905" sldId="263"/>
        </pc:sldMkLst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4240234905" sldId="263"/>
            <ac:spMk id="2" creationId="{C3F17325-20CE-42C6-827B-1D103296B56C}"/>
          </ac:spMkLst>
        </pc:spChg>
        <pc:spChg chg="mod ord">
          <ac:chgData name="Mirjana Hrestak" userId="S::mirjana.hrestak@skole.hr::49815455-4e4c-4849-8c71-90b1ad439328" providerId="AD" clId="Web-{BEA096C5-ABC6-8F46-F11D-8292FDE849B0}" dt="2020-04-02T09:20:18.653" v="9"/>
          <ac:spMkLst>
            <pc:docMk/>
            <pc:sldMk cId="4240234905" sldId="263"/>
            <ac:spMk id="3" creationId="{CFB5E876-03F5-441A-9433-8B93024D618C}"/>
          </ac:spMkLst>
        </pc:spChg>
      </pc:sldChg>
      <pc:sldMasterChg chg="del delSldLayout">
        <pc:chgData name="Mirjana Hrestak" userId="S::mirjana.hrestak@skole.hr::49815455-4e4c-4849-8c71-90b1ad439328" providerId="AD" clId="Web-{BEA096C5-ABC6-8F46-F11D-8292FDE849B0}" dt="2020-04-02T09:18:54.461" v="0"/>
        <pc:sldMasterMkLst>
          <pc:docMk/>
          <pc:sldMasterMk cId="2712131342" sldId="2147483780"/>
        </pc:sldMasterMkLst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472392160" sldId="2147483781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4175771635" sldId="2147483782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3474817157" sldId="2147483783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1675900508" sldId="2147483784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3491422386" sldId="2147483785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306802568" sldId="2147483786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2696722214" sldId="2147483787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551832480" sldId="2147483788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3931263972" sldId="2147483789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4282538689" sldId="2147483790"/>
          </pc:sldLayoutMkLst>
        </pc:sldLayoutChg>
        <pc:sldLayoutChg chg="del">
          <pc:chgData name="Mirjana Hrestak" userId="S::mirjana.hrestak@skole.hr::49815455-4e4c-4849-8c71-90b1ad439328" providerId="AD" clId="Web-{BEA096C5-ABC6-8F46-F11D-8292FDE849B0}" dt="2020-04-02T09:18:54.461" v="0"/>
          <pc:sldLayoutMkLst>
            <pc:docMk/>
            <pc:sldMasterMk cId="2712131342" sldId="2147483780"/>
            <pc:sldLayoutMk cId="2830389333" sldId="214748379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BEA096C5-ABC6-8F46-F11D-8292FDE849B0}" dt="2020-04-02T09:19:47.526" v="5"/>
        <pc:sldMasterMkLst>
          <pc:docMk/>
          <pc:sldMasterMk cId="4060361450" sldId="2147483792"/>
        </pc:sldMasterMkLst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3904210990" sldId="2147483793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800256998" sldId="2147483794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2103491443" sldId="2147483795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2663612759" sldId="2147483796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3028087475" sldId="2147483797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1802393887" sldId="2147483798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3126842830" sldId="2147483799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1580002929" sldId="2147483800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2216599871" sldId="2147483801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1742967929" sldId="2147483802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47.526" v="5"/>
          <pc:sldLayoutMkLst>
            <pc:docMk/>
            <pc:sldMasterMk cId="4060361450" sldId="2147483792"/>
            <pc:sldLayoutMk cId="4207907190" sldId="214748380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BEA096C5-ABC6-8F46-F11D-8292FDE849B0}" dt="2020-04-02T09:19:52.605" v="6"/>
        <pc:sldMasterMkLst>
          <pc:docMk/>
          <pc:sldMasterMk cId="153279554" sldId="2147483804"/>
        </pc:sldMasterMkLst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2029446855" sldId="2147483805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3248808132" sldId="2147483806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3210299993" sldId="2147483807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657314233" sldId="2147483808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276155257" sldId="2147483809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771644334" sldId="2147483810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1399026" sldId="2147483811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2196357072" sldId="2147483812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2852620432" sldId="2147483813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3025211381" sldId="2147483814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19:52.605" v="6"/>
          <pc:sldLayoutMkLst>
            <pc:docMk/>
            <pc:sldMasterMk cId="153279554" sldId="2147483804"/>
            <pc:sldLayoutMk cId="991780467" sldId="2147483815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BEA096C5-ABC6-8F46-F11D-8292FDE849B0}" dt="2020-04-02T09:20:01.262" v="7"/>
        <pc:sldMasterMkLst>
          <pc:docMk/>
          <pc:sldMasterMk cId="1273895055" sldId="2147483816"/>
        </pc:sldMasterMkLst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1433946819" sldId="2147483817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119253" sldId="2147483818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1926926980" sldId="2147483819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1663585822" sldId="2147483820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1250694193" sldId="2147483821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3015017670" sldId="2147483822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303337924" sldId="2147483823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1060092537" sldId="2147483824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208305188" sldId="2147483825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812238691" sldId="2147483826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01.262" v="7"/>
          <pc:sldLayoutMkLst>
            <pc:docMk/>
            <pc:sldMasterMk cId="1273895055" sldId="2147483816"/>
            <pc:sldLayoutMk cId="3239045521" sldId="214748382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BEA096C5-ABC6-8F46-F11D-8292FDE849B0}" dt="2020-04-02T09:20:18.653" v="9"/>
        <pc:sldMasterMkLst>
          <pc:docMk/>
          <pc:sldMasterMk cId="255452417" sldId="2147483828"/>
        </pc:sldMasterMkLst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2853950671" sldId="2147483829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1131649609" sldId="2147483830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2957275963" sldId="2147483831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3657470631" sldId="2147483832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1893395445" sldId="2147483833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2849027776" sldId="2147483834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1511421468" sldId="2147483835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1288822368" sldId="2147483836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3500035175" sldId="2147483837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1818508350" sldId="2147483838"/>
          </pc:sldLayoutMkLst>
        </pc:sldLayoutChg>
        <pc:sldLayoutChg chg="add del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55452417" sldId="2147483828"/>
            <pc:sldLayoutMk cId="137825170" sldId="2147483839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BEA096C5-ABC6-8F46-F11D-8292FDE849B0}" dt="2020-04-02T09:20:18.653" v="9"/>
        <pc:sldMasterMkLst>
          <pc:docMk/>
          <pc:sldMasterMk cId="2311715040" sldId="2147483840"/>
        </pc:sldMasterMkLst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219993396" sldId="2147483841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625827889" sldId="2147483842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2187950189" sldId="2147483843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852627686" sldId="2147483844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664953256" sldId="2147483845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2068654617" sldId="2147483846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3291497284" sldId="2147483847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1472067263" sldId="2147483848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1099210069" sldId="2147483849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3947763117" sldId="2147483850"/>
          </pc:sldLayoutMkLst>
        </pc:sldLayoutChg>
        <pc:sldLayoutChg chg="add mod replId">
          <pc:chgData name="Mirjana Hrestak" userId="S::mirjana.hrestak@skole.hr::49815455-4e4c-4849-8c71-90b1ad439328" providerId="AD" clId="Web-{BEA096C5-ABC6-8F46-F11D-8292FDE849B0}" dt="2020-04-02T09:20:18.653" v="9"/>
          <pc:sldLayoutMkLst>
            <pc:docMk/>
            <pc:sldMasterMk cId="2311715040" sldId="2147483840"/>
            <pc:sldLayoutMk cId="111371720" sldId="2147483851"/>
          </pc:sldLayoutMkLst>
        </pc:sldLayoutChg>
      </pc:sldMasterChg>
    </pc:docChg>
  </pc:docChgLst>
  <pc:docChgLst>
    <pc:chgData clId="Web-{0EAA4321-7FC3-EAF9-EA58-457EBC081E5B}"/>
    <pc:docChg chg="modSld">
      <pc:chgData name="" userId="" providerId="" clId="Web-{0EAA4321-7FC3-EAF9-EA58-457EBC081E5B}" dt="2020-04-02T08:05:18.869" v="1" actId="20577"/>
      <pc:docMkLst>
        <pc:docMk/>
      </pc:docMkLst>
      <pc:sldChg chg="modSp">
        <pc:chgData name="" userId="" providerId="" clId="Web-{0EAA4321-7FC3-EAF9-EA58-457EBC081E5B}" dt="2020-04-02T08:05:18.869" v="0" actId="20577"/>
        <pc:sldMkLst>
          <pc:docMk/>
          <pc:sldMk cId="109857222" sldId="256"/>
        </pc:sldMkLst>
        <pc:spChg chg="mod">
          <ac:chgData name="" userId="" providerId="" clId="Web-{0EAA4321-7FC3-EAF9-EA58-457EBC081E5B}" dt="2020-04-02T08:05:18.869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Mirjana Hrestak" userId="S::mirjana.hrestak@skole.hr::49815455-4e4c-4849-8c71-90b1ad439328" providerId="AD" clId="Web-{E76ECE5E-2E69-828A-2FBA-22AD2F767B3C}"/>
    <pc:docChg chg="modSld addMainMaster delMainMaster">
      <pc:chgData name="Mirjana Hrestak" userId="S::mirjana.hrestak@skole.hr::49815455-4e4c-4849-8c71-90b1ad439328" providerId="AD" clId="Web-{E76ECE5E-2E69-828A-2FBA-22AD2F767B3C}" dt="2020-04-02T13:13:13.244" v="66" actId="20577"/>
      <pc:docMkLst>
        <pc:docMk/>
      </pc:docMkLst>
      <pc:sldChg chg="modSp mod chgLayout">
        <pc:chgData name="Mirjana Hrestak" userId="S::mirjana.hrestak@skole.hr::49815455-4e4c-4849-8c71-90b1ad439328" providerId="AD" clId="Web-{E76ECE5E-2E69-828A-2FBA-22AD2F767B3C}" dt="2020-04-02T13:12:38.869" v="54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109857222" sldId="256"/>
            <ac:spMk id="3" creationId="{00000000-0000-0000-0000-000000000000}"/>
          </ac:spMkLst>
        </pc:spChg>
      </pc:sldChg>
      <pc:sldChg chg="modSp mod modClrScheme chgLayout">
        <pc:chgData name="Mirjana Hrestak" userId="S::mirjana.hrestak@skole.hr::49815455-4e4c-4849-8c71-90b1ad439328" providerId="AD" clId="Web-{E76ECE5E-2E69-828A-2FBA-22AD2F767B3C}" dt="2020-04-02T13:12:38.869" v="54"/>
        <pc:sldMkLst>
          <pc:docMk/>
          <pc:sldMk cId="844182705" sldId="257"/>
        </pc:sldMkLst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844182705" sldId="257"/>
            <ac:spMk id="2" creationId="{61231785-639D-473D-8737-59C6D2AE8042}"/>
          </ac:spMkLst>
        </pc:spChg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844182705" sldId="257"/>
            <ac:spMk id="3" creationId="{C8626B4D-9549-46DB-B154-BF5758F2BD9B}"/>
          </ac:spMkLst>
        </pc:spChg>
      </pc:sldChg>
      <pc:sldChg chg="addSp delSp modSp mod modClrScheme delDesignElem chgLayout">
        <pc:chgData name="Mirjana Hrestak" userId="S::mirjana.hrestak@skole.hr::49815455-4e4c-4849-8c71-90b1ad439328" providerId="AD" clId="Web-{E76ECE5E-2E69-828A-2FBA-22AD2F767B3C}" dt="2020-04-02T13:12:38.869" v="54"/>
        <pc:sldMkLst>
          <pc:docMk/>
          <pc:sldMk cId="2449557841" sldId="258"/>
        </pc:sldMkLst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2449557841" sldId="258"/>
            <ac:spMk id="2" creationId="{97489323-6311-4370-8BCD-1CAA72579A41}"/>
          </ac:spMkLst>
        </pc:spChg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2449557841" sldId="258"/>
            <ac:spMk id="3" creationId="{8AF1B6CB-E293-4867-A16D-CB0FD8D73C0B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4:59.319" v="30"/>
          <ac:spMkLst>
            <pc:docMk/>
            <pc:sldMk cId="2449557841" sldId="258"/>
            <ac:spMk id="20" creationId="{5DB23C2B-2054-4D8B-9E98-9190F8E05EAD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4:59.319" v="30"/>
          <ac:spMkLst>
            <pc:docMk/>
            <pc:sldMk cId="2449557841" sldId="258"/>
            <ac:spMk id="22" creationId="{8797B5BC-9873-45F9-97D6-298FB5AF08FF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4:59.319" v="30"/>
          <ac:spMkLst>
            <pc:docMk/>
            <pc:sldMk cId="2449557841" sldId="258"/>
            <ac:spMk id="24" creationId="{665C2FCD-09A4-4B4B-AA73-F330DFE91799}"/>
          </ac:spMkLst>
        </pc:spChg>
      </pc:sldChg>
      <pc:sldChg chg="addSp delSp modSp mod modClrScheme delDesignElem chgLayout">
        <pc:chgData name="Mirjana Hrestak" userId="S::mirjana.hrestak@skole.hr::49815455-4e4c-4849-8c71-90b1ad439328" providerId="AD" clId="Web-{E76ECE5E-2E69-828A-2FBA-22AD2F767B3C}" dt="2020-04-02T13:12:38.869" v="54"/>
        <pc:sldMkLst>
          <pc:docMk/>
          <pc:sldMk cId="3248703474" sldId="259"/>
        </pc:sldMkLst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3248703474" sldId="259"/>
            <ac:spMk id="2" creationId="{30C087D0-1600-44ED-A49E-0FAB65C4D3F0}"/>
          </ac:spMkLst>
        </pc:spChg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3248703474" sldId="259"/>
            <ac:spMk id="3" creationId="{437CA176-53BC-41A5-9098-EC9BA6DBC730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1:49.755" v="3"/>
          <ac:spMkLst>
            <pc:docMk/>
            <pc:sldMk cId="3248703474" sldId="259"/>
            <ac:spMk id="7" creationId="{EE9F5D7F-1BBC-4096-ADA7-AA9C9E4D2868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1:49.755" v="3"/>
          <ac:spMkLst>
            <pc:docMk/>
            <pc:sldMk cId="3248703474" sldId="259"/>
            <ac:spMk id="8" creationId="{06D370DD-716B-4528-B475-331F84CEA5A1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1:49.755" v="3"/>
          <ac:spMkLst>
            <pc:docMk/>
            <pc:sldMk cId="3248703474" sldId="259"/>
            <ac:spMk id="9" creationId="{E79D076F-656A-4CD9-83AD-AF8F4B28CA49}"/>
          </ac:spMkLst>
        </pc:spChg>
        <pc:spChg chg="del">
          <ac:chgData name="Mirjana Hrestak" userId="S::mirjana.hrestak@skole.hr::49815455-4e4c-4849-8c71-90b1ad439328" providerId="AD" clId="Web-{E76ECE5E-2E69-828A-2FBA-22AD2F767B3C}" dt="2020-04-02T13:00:54.489" v="0"/>
          <ac:spMkLst>
            <pc:docMk/>
            <pc:sldMk cId="3248703474" sldId="259"/>
            <ac:spMk id="10" creationId="{EE9F5D7F-1BBC-4096-ADA7-AA9C9E4D2868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1:59.818" v="5"/>
          <ac:spMkLst>
            <pc:docMk/>
            <pc:sldMk cId="3248703474" sldId="259"/>
            <ac:spMk id="11" creationId="{A5CF2FC8-D184-4B10-83A5-61FC2148BE2B}"/>
          </ac:spMkLst>
        </pc:spChg>
        <pc:spChg chg="del">
          <ac:chgData name="Mirjana Hrestak" userId="S::mirjana.hrestak@skole.hr::49815455-4e4c-4849-8c71-90b1ad439328" providerId="AD" clId="Web-{E76ECE5E-2E69-828A-2FBA-22AD2F767B3C}" dt="2020-04-02T13:00:54.489" v="0"/>
          <ac:spMkLst>
            <pc:docMk/>
            <pc:sldMk cId="3248703474" sldId="259"/>
            <ac:spMk id="12" creationId="{06D370DD-716B-4528-B475-331F84CEA5A1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4:59.319" v="30"/>
          <ac:spMkLst>
            <pc:docMk/>
            <pc:sldMk cId="3248703474" sldId="259"/>
            <ac:spMk id="13" creationId="{EE9F5D7F-1BBC-4096-ADA7-AA9C9E4D2868}"/>
          </ac:spMkLst>
        </pc:spChg>
        <pc:spChg chg="del">
          <ac:chgData name="Mirjana Hrestak" userId="S::mirjana.hrestak@skole.hr::49815455-4e4c-4849-8c71-90b1ad439328" providerId="AD" clId="Web-{E76ECE5E-2E69-828A-2FBA-22AD2F767B3C}" dt="2020-04-02T13:00:54.489" v="0"/>
          <ac:spMkLst>
            <pc:docMk/>
            <pc:sldMk cId="3248703474" sldId="259"/>
            <ac:spMk id="14" creationId="{E79D076F-656A-4CD9-83AD-AF8F4B28CA49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4:59.319" v="30"/>
          <ac:spMkLst>
            <pc:docMk/>
            <pc:sldMk cId="3248703474" sldId="259"/>
            <ac:spMk id="15" creationId="{06D370DD-716B-4528-B475-331F84CEA5A1}"/>
          </ac:spMkLst>
        </pc:spChg>
        <pc:spChg chg="add del">
          <ac:chgData name="Mirjana Hrestak" userId="S::mirjana.hrestak@skole.hr::49815455-4e4c-4849-8c71-90b1ad439328" providerId="AD" clId="Web-{E76ECE5E-2E69-828A-2FBA-22AD2F767B3C}" dt="2020-04-02T13:04:59.319" v="30"/>
          <ac:spMkLst>
            <pc:docMk/>
            <pc:sldMk cId="3248703474" sldId="259"/>
            <ac:spMk id="24" creationId="{E79D076F-656A-4CD9-83AD-AF8F4B28CA49}"/>
          </ac:spMkLst>
        </pc:spChg>
        <pc:picChg chg="mod">
          <ac:chgData name="Mirjana Hrestak" userId="S::mirjana.hrestak@skole.hr::49815455-4e4c-4849-8c71-90b1ad439328" providerId="AD" clId="Web-{E76ECE5E-2E69-828A-2FBA-22AD2F767B3C}" dt="2020-04-02T13:01:59.833" v="6"/>
          <ac:picMkLst>
            <pc:docMk/>
            <pc:sldMk cId="3248703474" sldId="259"/>
            <ac:picMk id="5" creationId="{60C7D1BC-AC22-4703-BA74-A2D3DBF65924}"/>
          </ac:picMkLst>
        </pc:picChg>
      </pc:sldChg>
      <pc:sldChg chg="addSp modSp mod modClrScheme chgLayout">
        <pc:chgData name="Mirjana Hrestak" userId="S::mirjana.hrestak@skole.hr::49815455-4e4c-4849-8c71-90b1ad439328" providerId="AD" clId="Web-{E76ECE5E-2E69-828A-2FBA-22AD2F767B3C}" dt="2020-04-02T13:12:38.869" v="54"/>
        <pc:sldMkLst>
          <pc:docMk/>
          <pc:sldMk cId="964433588" sldId="260"/>
        </pc:sldMkLst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964433588" sldId="260"/>
            <ac:spMk id="2" creationId="{42C826B1-0BD6-4AE2-9BB1-A48234B94A9B}"/>
          </ac:spMkLst>
        </pc:spChg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964433588" sldId="260"/>
            <ac:spMk id="3" creationId="{D7C395B3-1BF9-494C-96B7-FECCDB8A6106}"/>
          </ac:spMkLst>
        </pc:spChg>
        <pc:spChg chg="add mod">
          <ac:chgData name="Mirjana Hrestak" userId="S::mirjana.hrestak@skole.hr::49815455-4e4c-4849-8c71-90b1ad439328" providerId="AD" clId="Web-{E76ECE5E-2E69-828A-2FBA-22AD2F767B3C}" dt="2020-04-02T13:04:48.491" v="29" actId="1076"/>
          <ac:spMkLst>
            <pc:docMk/>
            <pc:sldMk cId="964433588" sldId="260"/>
            <ac:spMk id="6" creationId="{E5B2CBF7-02C6-4EF2-A17F-506C2D76BF10}"/>
          </ac:spMkLst>
        </pc:spChg>
        <pc:picChg chg="add mod">
          <ac:chgData name="Mirjana Hrestak" userId="S::mirjana.hrestak@skole.hr::49815455-4e4c-4849-8c71-90b1ad439328" providerId="AD" clId="Web-{E76ECE5E-2E69-828A-2FBA-22AD2F767B3C}" dt="2020-04-02T13:08:00.523" v="45" actId="1076"/>
          <ac:picMkLst>
            <pc:docMk/>
            <pc:sldMk cId="964433588" sldId="260"/>
            <ac:picMk id="4" creationId="{A133902D-A396-4745-870E-33F106CF04E1}"/>
          </ac:picMkLst>
        </pc:picChg>
      </pc:sldChg>
      <pc:sldChg chg="modSp mod modClrScheme chgLayout">
        <pc:chgData name="Mirjana Hrestak" userId="S::mirjana.hrestak@skole.hr::49815455-4e4c-4849-8c71-90b1ad439328" providerId="AD" clId="Web-{E76ECE5E-2E69-828A-2FBA-22AD2F767B3C}" dt="2020-04-02T13:12:38.869" v="54"/>
        <pc:sldMkLst>
          <pc:docMk/>
          <pc:sldMk cId="3370735116" sldId="261"/>
        </pc:sldMkLst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3370735116" sldId="261"/>
            <ac:spMk id="2" creationId="{E84F1DA5-93C3-45CD-AB6C-B2E8E6DF434F}"/>
          </ac:spMkLst>
        </pc:spChg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3370735116" sldId="261"/>
            <ac:spMk id="3" creationId="{CF169897-A671-4ED2-9F70-ECDF0EBCA9FD}"/>
          </ac:spMkLst>
        </pc:spChg>
      </pc:sldChg>
      <pc:sldChg chg="modSp mod modClrScheme chgLayout">
        <pc:chgData name="Mirjana Hrestak" userId="S::mirjana.hrestak@skole.hr::49815455-4e4c-4849-8c71-90b1ad439328" providerId="AD" clId="Web-{E76ECE5E-2E69-828A-2FBA-22AD2F767B3C}" dt="2020-04-02T13:13:13.229" v="65" actId="20577"/>
        <pc:sldMkLst>
          <pc:docMk/>
          <pc:sldMk cId="1890628513" sldId="262"/>
        </pc:sldMkLst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1890628513" sldId="262"/>
            <ac:spMk id="2" creationId="{EB9167DA-3D5D-4966-9728-882F1DE10064}"/>
          </ac:spMkLst>
        </pc:spChg>
        <pc:spChg chg="mod ord">
          <ac:chgData name="Mirjana Hrestak" userId="S::mirjana.hrestak@skole.hr::49815455-4e4c-4849-8c71-90b1ad439328" providerId="AD" clId="Web-{E76ECE5E-2E69-828A-2FBA-22AD2F767B3C}" dt="2020-04-02T13:13:13.229" v="65" actId="20577"/>
          <ac:spMkLst>
            <pc:docMk/>
            <pc:sldMk cId="1890628513" sldId="262"/>
            <ac:spMk id="3" creationId="{34CE959B-E939-469B-A11F-7C92C8100D79}"/>
          </ac:spMkLst>
        </pc:spChg>
      </pc:sldChg>
      <pc:sldChg chg="modSp mod modClrScheme chgLayout">
        <pc:chgData name="Mirjana Hrestak" userId="S::mirjana.hrestak@skole.hr::49815455-4e4c-4849-8c71-90b1ad439328" providerId="AD" clId="Web-{E76ECE5E-2E69-828A-2FBA-22AD2F767B3C}" dt="2020-04-02T13:12:38.869" v="54"/>
        <pc:sldMkLst>
          <pc:docMk/>
          <pc:sldMk cId="4240234905" sldId="263"/>
        </pc:sldMkLst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4240234905" sldId="263"/>
            <ac:spMk id="2" creationId="{C3F17325-20CE-42C6-827B-1D103296B56C}"/>
          </ac:spMkLst>
        </pc:spChg>
        <pc:spChg chg="mod ord">
          <ac:chgData name="Mirjana Hrestak" userId="S::mirjana.hrestak@skole.hr::49815455-4e4c-4849-8c71-90b1ad439328" providerId="AD" clId="Web-{E76ECE5E-2E69-828A-2FBA-22AD2F767B3C}" dt="2020-04-02T13:12:38.869" v="54"/>
          <ac:spMkLst>
            <pc:docMk/>
            <pc:sldMk cId="4240234905" sldId="263"/>
            <ac:spMk id="3" creationId="{CFB5E876-03F5-441A-9433-8B93024D618C}"/>
          </ac:spMkLst>
        </pc:spChg>
      </pc:sldChg>
      <pc:sldMasterChg chg="del delSldLayout">
        <pc:chgData name="Mirjana Hrestak" userId="S::mirjana.hrestak@skole.hr::49815455-4e4c-4849-8c71-90b1ad439328" providerId="AD" clId="Web-{E76ECE5E-2E69-828A-2FBA-22AD2F767B3C}" dt="2020-04-02T13:00:54.489" v="0"/>
        <pc:sldMasterMkLst>
          <pc:docMk/>
          <pc:sldMasterMk cId="2311715040" sldId="2147483840"/>
        </pc:sldMasterMkLst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219993396" sldId="2147483841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625827889" sldId="2147483842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2187950189" sldId="2147483843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852627686" sldId="2147483844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664953256" sldId="2147483845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2068654617" sldId="2147483846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3291497284" sldId="2147483847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1472067263" sldId="2147483848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1099210069" sldId="2147483849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3947763117" sldId="2147483850"/>
          </pc:sldLayoutMkLst>
        </pc:sldLayoutChg>
        <pc:sldLayoutChg chg="del">
          <pc:chgData name="Mirjana Hrestak" userId="S::mirjana.hrestak@skole.hr::49815455-4e4c-4849-8c71-90b1ad439328" providerId="AD" clId="Web-{E76ECE5E-2E69-828A-2FBA-22AD2F767B3C}" dt="2020-04-02T13:00:54.489" v="0"/>
          <pc:sldLayoutMkLst>
            <pc:docMk/>
            <pc:sldMasterMk cId="2311715040" sldId="2147483840"/>
            <pc:sldLayoutMk cId="111371720" sldId="214748385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04:59.319" v="30"/>
        <pc:sldMasterMkLst>
          <pc:docMk/>
          <pc:sldMasterMk cId="3359796786" sldId="2147483852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1457411128" sldId="214748385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1278699378" sldId="214748385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1869203537" sldId="214748385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1722814645" sldId="214748385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3321665365" sldId="214748385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3076143821" sldId="214748385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53096609" sldId="214748385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2160211931" sldId="214748386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3883726301" sldId="214748386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3819567127" sldId="214748386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4:59.319" v="30"/>
          <pc:sldLayoutMkLst>
            <pc:docMk/>
            <pc:sldMasterMk cId="3359796786" sldId="2147483852"/>
            <pc:sldLayoutMk cId="1843586268" sldId="214748386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05:10.507" v="31"/>
        <pc:sldMasterMkLst>
          <pc:docMk/>
          <pc:sldMasterMk cId="958118108" sldId="2147483864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2715388781" sldId="214748386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1837662216" sldId="214748386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4086993058" sldId="214748386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258824419" sldId="214748386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209870024" sldId="214748386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1009853056" sldId="214748387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1395919097" sldId="214748387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3936446061" sldId="214748387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3258523437" sldId="214748387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951728745" sldId="214748387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0.507" v="31"/>
          <pc:sldLayoutMkLst>
            <pc:docMk/>
            <pc:sldMasterMk cId="958118108" sldId="2147483864"/>
            <pc:sldLayoutMk cId="2622400853" sldId="2147483875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05:17.741" v="32"/>
        <pc:sldMasterMkLst>
          <pc:docMk/>
          <pc:sldMasterMk cId="2126375480" sldId="2147483876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2122014781" sldId="214748387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2447124652" sldId="214748387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4002764536" sldId="214748387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2993137401" sldId="214748388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3921369043" sldId="214748388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4081911147" sldId="214748388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2075229422" sldId="214748388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1385732771" sldId="214748388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329801255" sldId="214748388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1014100223" sldId="214748388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7.741" v="32"/>
          <pc:sldLayoutMkLst>
            <pc:docMk/>
            <pc:sldMasterMk cId="2126375480" sldId="2147483876"/>
            <pc:sldLayoutMk cId="967653695" sldId="214748388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05:18.929" v="33"/>
        <pc:sldMasterMkLst>
          <pc:docMk/>
          <pc:sldMasterMk cId="1236829638" sldId="2147483888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3181603188" sldId="214748388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3377394372" sldId="214748389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165681151" sldId="214748389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2485999457" sldId="214748389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3956185097" sldId="214748389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2479878086" sldId="214748389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1221045839" sldId="214748389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16831858" sldId="214748389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1645994565" sldId="214748389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651253555" sldId="214748389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5:18.929" v="33"/>
          <pc:sldLayoutMkLst>
            <pc:docMk/>
            <pc:sldMasterMk cId="1236829638" sldId="2147483888"/>
            <pc:sldLayoutMk cId="2016202138" sldId="2147483899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08:04.398" v="46"/>
        <pc:sldMasterMkLst>
          <pc:docMk/>
          <pc:sldMasterMk cId="4069230953" sldId="2147483900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2401707670" sldId="214748390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1822661736" sldId="214748390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3273518228" sldId="214748390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3067139132" sldId="214748390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1881283933" sldId="214748390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3982577771" sldId="214748390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1048079432" sldId="214748390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3987531376" sldId="214748390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3060028321" sldId="214748390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1915765074" sldId="214748391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4.398" v="46"/>
          <pc:sldLayoutMkLst>
            <pc:docMk/>
            <pc:sldMasterMk cId="4069230953" sldId="2147483900"/>
            <pc:sldLayoutMk cId="3993089665" sldId="214748391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08:07.383" v="47"/>
        <pc:sldMasterMkLst>
          <pc:docMk/>
          <pc:sldMasterMk cId="4228007624" sldId="2147483912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3431600512" sldId="214748391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4165500592" sldId="214748391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3484937203" sldId="214748391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1927029094" sldId="214748391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2457832760" sldId="214748391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2873132983" sldId="214748391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112480789" sldId="214748391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3063224301" sldId="214748392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1059510439" sldId="214748392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2020343166" sldId="214748392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07.383" v="47"/>
          <pc:sldLayoutMkLst>
            <pc:docMk/>
            <pc:sldMasterMk cId="4228007624" sldId="2147483912"/>
            <pc:sldLayoutMk cId="2805652766" sldId="214748392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08:15.399" v="48"/>
        <pc:sldMasterMkLst>
          <pc:docMk/>
          <pc:sldMasterMk cId="3013465658" sldId="2147483924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1606913280" sldId="214748392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4036507671" sldId="214748392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1876685634" sldId="214748392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3997049913" sldId="214748392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1279177141" sldId="214748392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2712027453" sldId="214748393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2396941011" sldId="214748393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1248561259" sldId="214748393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2450397873" sldId="214748393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1729954276" sldId="214748393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08:15.399" v="48"/>
          <pc:sldLayoutMkLst>
            <pc:docMk/>
            <pc:sldMasterMk cId="3013465658" sldId="2147483924"/>
            <pc:sldLayoutMk cId="3666821869" sldId="2147483935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10:37.853" v="49"/>
        <pc:sldMasterMkLst>
          <pc:docMk/>
          <pc:sldMasterMk cId="3011574973" sldId="2147483936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1294763543" sldId="214748393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3730744592" sldId="214748393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3797875313" sldId="214748393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3824825943" sldId="214748394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3114944860" sldId="214748394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1108641504" sldId="214748394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3012985761" sldId="214748394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913327120" sldId="214748394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1758789865" sldId="214748394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907762325" sldId="214748394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37.853" v="49"/>
          <pc:sldLayoutMkLst>
            <pc:docMk/>
            <pc:sldMasterMk cId="3011574973" sldId="2147483936"/>
            <pc:sldLayoutMk cId="596642720" sldId="214748394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10:43.337" v="50"/>
        <pc:sldMasterMkLst>
          <pc:docMk/>
          <pc:sldMasterMk cId="4002484290" sldId="2147483948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826572314" sldId="214748394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3105834047" sldId="214748395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767942713" sldId="214748395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1957722820" sldId="214748395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869052997" sldId="214748395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2670236623" sldId="214748395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3342197503" sldId="214748395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1739776244" sldId="214748395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3368617090" sldId="214748395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1214464686" sldId="214748395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0:43.337" v="50"/>
          <pc:sldLayoutMkLst>
            <pc:docMk/>
            <pc:sldMasterMk cId="4002484290" sldId="2147483948"/>
            <pc:sldLayoutMk cId="2420484722" sldId="2147483959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11:57.384" v="51"/>
        <pc:sldMasterMkLst>
          <pc:docMk/>
          <pc:sldMasterMk cId="2722872731" sldId="2147483960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1895640409" sldId="214748396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1598684524" sldId="214748396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3178468186" sldId="214748396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3510807416" sldId="214748396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1763996731" sldId="214748396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3795229556" sldId="214748396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1852796195" sldId="214748396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2073695826" sldId="214748396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2491172023" sldId="214748396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2016662130" sldId="214748397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1:57.384" v="51"/>
          <pc:sldLayoutMkLst>
            <pc:docMk/>
            <pc:sldMasterMk cId="2722872731" sldId="2147483960"/>
            <pc:sldLayoutMk cId="2005155111" sldId="214748397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12:05.197" v="52"/>
        <pc:sldMasterMkLst>
          <pc:docMk/>
          <pc:sldMasterMk cId="1999846669" sldId="2147483972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1020195112" sldId="214748397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3062807393" sldId="214748397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222105326" sldId="214748397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2937298690" sldId="214748397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4106347577" sldId="214748397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1865250554" sldId="214748397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1313382392" sldId="214748397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824625280" sldId="214748398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3023954137" sldId="214748398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2799177457" sldId="214748398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05.197" v="52"/>
          <pc:sldLayoutMkLst>
            <pc:docMk/>
            <pc:sldMasterMk cId="1999846669" sldId="2147483972"/>
            <pc:sldLayoutMk cId="2996084249" sldId="214748398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12:30.010" v="53"/>
        <pc:sldMasterMkLst>
          <pc:docMk/>
          <pc:sldMasterMk cId="2384211888" sldId="2147483984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101313947" sldId="214748398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3604130196" sldId="214748398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3748294022" sldId="214748398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532236194" sldId="214748398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3439952606" sldId="214748398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1468574871" sldId="214748399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410616822" sldId="214748399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2163061104" sldId="214748399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4226796970" sldId="214748399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378731937" sldId="214748399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0.010" v="53"/>
          <pc:sldLayoutMkLst>
            <pc:docMk/>
            <pc:sldMasterMk cId="2384211888" sldId="2147483984"/>
            <pc:sldLayoutMk cId="452674186" sldId="2147483995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E76ECE5E-2E69-828A-2FBA-22AD2F767B3C}" dt="2020-04-02T13:12:38.869" v="54"/>
        <pc:sldMasterMkLst>
          <pc:docMk/>
          <pc:sldMasterMk cId="195816948" sldId="2147483996"/>
        </pc:sldMasterMkLst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836194735" sldId="2147483997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745627054" sldId="2147483998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2594490488" sldId="2147483999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4151714467" sldId="2147484000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2944707582" sldId="2147484001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4153232642" sldId="2147484002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895331827" sldId="2147484003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3992965077" sldId="2147484004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922732995" sldId="2147484005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1637318793" sldId="2147484006"/>
          </pc:sldLayoutMkLst>
        </pc:sldLayoutChg>
        <pc:sldLayoutChg chg="add del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95816948" sldId="2147483996"/>
            <pc:sldLayoutMk cId="1656027499" sldId="2147484007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E76ECE5E-2E69-828A-2FBA-22AD2F767B3C}" dt="2020-04-02T13:12:38.869" v="54"/>
        <pc:sldMasterMkLst>
          <pc:docMk/>
          <pc:sldMasterMk cId="1643088040" sldId="2147484008"/>
        </pc:sldMasterMkLst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4082324169" sldId="2147484009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2394673545" sldId="2147484010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2317317451" sldId="2147484011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577113064" sldId="2147484012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3073821584" sldId="2147484013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119144244" sldId="2147484014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4241972977" sldId="2147484015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3114250732" sldId="2147484016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69466162" sldId="2147484017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4077173650" sldId="2147484018"/>
          </pc:sldLayoutMkLst>
        </pc:sldLayoutChg>
        <pc:sldLayoutChg chg="add mod replId">
          <pc:chgData name="Mirjana Hrestak" userId="S::mirjana.hrestak@skole.hr::49815455-4e4c-4849-8c71-90b1ad439328" providerId="AD" clId="Web-{E76ECE5E-2E69-828A-2FBA-22AD2F767B3C}" dt="2020-04-02T13:12:38.869" v="54"/>
          <pc:sldLayoutMkLst>
            <pc:docMk/>
            <pc:sldMasterMk cId="1643088040" sldId="2147484008"/>
            <pc:sldLayoutMk cId="216134750" sldId="2147484019"/>
          </pc:sldLayoutMkLst>
        </pc:sldLayoutChg>
      </pc:sldMasterChg>
    </pc:docChg>
  </pc:docChgLst>
  <pc:docChgLst>
    <pc:chgData name="Mirjana Hrestak" userId="S::mirjana.hrestak@skole.hr::49815455-4e4c-4849-8c71-90b1ad439328" providerId="AD" clId="Web-{8117AE01-7E62-C277-4F15-87FE42EF6379}"/>
    <pc:docChg chg="addSld modSld addMainMaster delMainMaster">
      <pc:chgData name="Mirjana Hrestak" userId="S::mirjana.hrestak@skole.hr::49815455-4e4c-4849-8c71-90b1ad439328" providerId="AD" clId="Web-{8117AE01-7E62-C277-4F15-87FE42EF6379}" dt="2020-04-02T13:23:08.103" v="243"/>
      <pc:docMkLst>
        <pc:docMk/>
      </pc:docMkLst>
      <pc:sldChg chg="modSp mod modClrScheme chgLayout">
        <pc:chgData name="Mirjana Hrestak" userId="S::mirjana.hrestak@skole.hr::49815455-4e4c-4849-8c71-90b1ad439328" providerId="AD" clId="Web-{8117AE01-7E62-C277-4F15-87FE42EF6379}" dt="2020-04-02T13:23:08.103" v="243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109857222" sldId="256"/>
            <ac:spMk id="3" creationId="{00000000-0000-0000-0000-000000000000}"/>
          </ac:spMkLst>
        </pc:spChg>
      </pc:sldChg>
      <pc:sldChg chg="modSp mod modClrScheme chgLayout">
        <pc:chgData name="Mirjana Hrestak" userId="S::mirjana.hrestak@skole.hr::49815455-4e4c-4849-8c71-90b1ad439328" providerId="AD" clId="Web-{8117AE01-7E62-C277-4F15-87FE42EF6379}" dt="2020-04-02T13:23:08.103" v="243"/>
        <pc:sldMkLst>
          <pc:docMk/>
          <pc:sldMk cId="844182705" sldId="257"/>
        </pc:sldMkLst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844182705" sldId="257"/>
            <ac:spMk id="2" creationId="{61231785-639D-473D-8737-59C6D2AE8042}"/>
          </ac:spMkLst>
        </pc:spChg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844182705" sldId="257"/>
            <ac:spMk id="3" creationId="{C8626B4D-9549-46DB-B154-BF5758F2BD9B}"/>
          </ac:spMkLst>
        </pc:spChg>
      </pc:sldChg>
      <pc:sldChg chg="modSp mod modClrScheme chgLayout">
        <pc:chgData name="Mirjana Hrestak" userId="S::mirjana.hrestak@skole.hr::49815455-4e4c-4849-8c71-90b1ad439328" providerId="AD" clId="Web-{8117AE01-7E62-C277-4F15-87FE42EF6379}" dt="2020-04-02T13:23:08.103" v="243"/>
        <pc:sldMkLst>
          <pc:docMk/>
          <pc:sldMk cId="2449557841" sldId="258"/>
        </pc:sldMkLst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2449557841" sldId="258"/>
            <ac:spMk id="2" creationId="{97489323-6311-4370-8BCD-1CAA72579A41}"/>
          </ac:spMkLst>
        </pc:spChg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2449557841" sldId="258"/>
            <ac:spMk id="3" creationId="{8AF1B6CB-E293-4867-A16D-CB0FD8D73C0B}"/>
          </ac:spMkLst>
        </pc:spChg>
      </pc:sldChg>
      <pc:sldChg chg="addSp delSp modSp mod modClrScheme delDesignElem chgLayout">
        <pc:chgData name="Mirjana Hrestak" userId="S::mirjana.hrestak@skole.hr::49815455-4e4c-4849-8c71-90b1ad439328" providerId="AD" clId="Web-{8117AE01-7E62-C277-4F15-87FE42EF6379}" dt="2020-04-02T13:23:08.103" v="243"/>
        <pc:sldMkLst>
          <pc:docMk/>
          <pc:sldMk cId="3248703474" sldId="259"/>
        </pc:sldMkLst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3248703474" sldId="259"/>
            <ac:spMk id="2" creationId="{30C087D0-1600-44ED-A49E-0FAB65C4D3F0}"/>
          </ac:spMkLst>
        </pc:spChg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3248703474" sldId="259"/>
            <ac:spMk id="3" creationId="{437CA176-53BC-41A5-9098-EC9BA6DBC730}"/>
          </ac:spMkLst>
        </pc:spChg>
        <pc:spChg chg="add del">
          <ac:chgData name="Mirjana Hrestak" userId="S::mirjana.hrestak@skole.hr::49815455-4e4c-4849-8c71-90b1ad439328" providerId="AD" clId="Web-{8117AE01-7E62-C277-4F15-87FE42EF6379}" dt="2020-04-02T13:16:13.427" v="45"/>
          <ac:spMkLst>
            <pc:docMk/>
            <pc:sldMk cId="3248703474" sldId="259"/>
            <ac:spMk id="25" creationId="{EE9F5D7F-1BBC-4096-ADA7-AA9C9E4D2868}"/>
          </ac:spMkLst>
        </pc:spChg>
        <pc:spChg chg="add del">
          <ac:chgData name="Mirjana Hrestak" userId="S::mirjana.hrestak@skole.hr::49815455-4e4c-4849-8c71-90b1ad439328" providerId="AD" clId="Web-{8117AE01-7E62-C277-4F15-87FE42EF6379}" dt="2020-04-02T13:16:13.427" v="45"/>
          <ac:spMkLst>
            <pc:docMk/>
            <pc:sldMk cId="3248703474" sldId="259"/>
            <ac:spMk id="26" creationId="{06D370DD-716B-4528-B475-331F84CEA5A1}"/>
          </ac:spMkLst>
        </pc:spChg>
        <pc:spChg chg="add del">
          <ac:chgData name="Mirjana Hrestak" userId="S::mirjana.hrestak@skole.hr::49815455-4e4c-4849-8c71-90b1ad439328" providerId="AD" clId="Web-{8117AE01-7E62-C277-4F15-87FE42EF6379}" dt="2020-04-02T13:16:13.427" v="45"/>
          <ac:spMkLst>
            <pc:docMk/>
            <pc:sldMk cId="3248703474" sldId="259"/>
            <ac:spMk id="27" creationId="{E79D076F-656A-4CD9-83AD-AF8F4B28CA49}"/>
          </ac:spMkLst>
        </pc:spChg>
        <pc:spChg chg="add del">
          <ac:chgData name="Mirjana Hrestak" userId="S::mirjana.hrestak@skole.hr::49815455-4e4c-4849-8c71-90b1ad439328" providerId="AD" clId="Web-{8117AE01-7E62-C277-4F15-87FE42EF6379}" dt="2020-04-02T13:20:04.976" v="225"/>
          <ac:spMkLst>
            <pc:docMk/>
            <pc:sldMk cId="3248703474" sldId="259"/>
            <ac:spMk id="28" creationId="{EE9F5D7F-1BBC-4096-ADA7-AA9C9E4D2868}"/>
          </ac:spMkLst>
        </pc:spChg>
        <pc:spChg chg="add del">
          <ac:chgData name="Mirjana Hrestak" userId="S::mirjana.hrestak@skole.hr::49815455-4e4c-4849-8c71-90b1ad439328" providerId="AD" clId="Web-{8117AE01-7E62-C277-4F15-87FE42EF6379}" dt="2020-04-02T13:20:04.976" v="225"/>
          <ac:spMkLst>
            <pc:docMk/>
            <pc:sldMk cId="3248703474" sldId="259"/>
            <ac:spMk id="29" creationId="{06D370DD-716B-4528-B475-331F84CEA5A1}"/>
          </ac:spMkLst>
        </pc:spChg>
        <pc:spChg chg="add del">
          <ac:chgData name="Mirjana Hrestak" userId="S::mirjana.hrestak@skole.hr::49815455-4e4c-4849-8c71-90b1ad439328" providerId="AD" clId="Web-{8117AE01-7E62-C277-4F15-87FE42EF6379}" dt="2020-04-02T13:20:04.976" v="225"/>
          <ac:spMkLst>
            <pc:docMk/>
            <pc:sldMk cId="3248703474" sldId="259"/>
            <ac:spMk id="30" creationId="{E79D076F-656A-4CD9-83AD-AF8F4B28CA49}"/>
          </ac:spMkLst>
        </pc:spChg>
        <pc:spChg chg="add del">
          <ac:chgData name="Mirjana Hrestak" userId="S::mirjana.hrestak@skole.hr::49815455-4e4c-4849-8c71-90b1ad439328" providerId="AD" clId="Web-{8117AE01-7E62-C277-4F15-87FE42EF6379}" dt="2020-04-02T13:21:27.227" v="234"/>
          <ac:spMkLst>
            <pc:docMk/>
            <pc:sldMk cId="3248703474" sldId="259"/>
            <ac:spMk id="31" creationId="{13577A01-3DD8-4E33-BEE1-3065F7E6FB2F}"/>
          </ac:spMkLst>
        </pc:spChg>
        <pc:picChg chg="mod">
          <ac:chgData name="Mirjana Hrestak" userId="S::mirjana.hrestak@skole.hr::49815455-4e4c-4849-8c71-90b1ad439328" providerId="AD" clId="Web-{8117AE01-7E62-C277-4F15-87FE42EF6379}" dt="2020-04-02T13:20:04.976" v="226"/>
          <ac:picMkLst>
            <pc:docMk/>
            <pc:sldMk cId="3248703474" sldId="259"/>
            <ac:picMk id="5" creationId="{60C7D1BC-AC22-4703-BA74-A2D3DBF65924}"/>
          </ac:picMkLst>
        </pc:picChg>
      </pc:sldChg>
      <pc:sldChg chg="modSp mod modClrScheme chgLayout">
        <pc:chgData name="Mirjana Hrestak" userId="S::mirjana.hrestak@skole.hr::49815455-4e4c-4849-8c71-90b1ad439328" providerId="AD" clId="Web-{8117AE01-7E62-C277-4F15-87FE42EF6379}" dt="2020-04-02T13:23:08.103" v="243"/>
        <pc:sldMkLst>
          <pc:docMk/>
          <pc:sldMk cId="964433588" sldId="260"/>
        </pc:sldMkLst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964433588" sldId="260"/>
            <ac:spMk id="2" creationId="{42C826B1-0BD6-4AE2-9BB1-A48234B94A9B}"/>
          </ac:spMkLst>
        </pc:spChg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964433588" sldId="260"/>
            <ac:spMk id="3" creationId="{D7C395B3-1BF9-494C-96B7-FECCDB8A6106}"/>
          </ac:spMkLst>
        </pc:spChg>
        <pc:spChg chg="mod">
          <ac:chgData name="Mirjana Hrestak" userId="S::mirjana.hrestak@skole.hr::49815455-4e4c-4849-8c71-90b1ad439328" providerId="AD" clId="Web-{8117AE01-7E62-C277-4F15-87FE42EF6379}" dt="2020-04-02T13:21:17.789" v="232" actId="1076"/>
          <ac:spMkLst>
            <pc:docMk/>
            <pc:sldMk cId="964433588" sldId="260"/>
            <ac:spMk id="6" creationId="{E5B2CBF7-02C6-4EF2-A17F-506C2D76BF10}"/>
          </ac:spMkLst>
        </pc:spChg>
        <pc:picChg chg="mod">
          <ac:chgData name="Mirjana Hrestak" userId="S::mirjana.hrestak@skole.hr::49815455-4e4c-4849-8c71-90b1ad439328" providerId="AD" clId="Web-{8117AE01-7E62-C277-4F15-87FE42EF6379}" dt="2020-04-02T13:21:22.039" v="233" actId="1076"/>
          <ac:picMkLst>
            <pc:docMk/>
            <pc:sldMk cId="964433588" sldId="260"/>
            <ac:picMk id="4" creationId="{A133902D-A396-4745-870E-33F106CF04E1}"/>
          </ac:picMkLst>
        </pc:picChg>
      </pc:sldChg>
      <pc:sldChg chg="modSp mod modClrScheme chgLayout">
        <pc:chgData name="Mirjana Hrestak" userId="S::mirjana.hrestak@skole.hr::49815455-4e4c-4849-8c71-90b1ad439328" providerId="AD" clId="Web-{8117AE01-7E62-C277-4F15-87FE42EF6379}" dt="2020-04-02T13:23:08.103" v="243"/>
        <pc:sldMkLst>
          <pc:docMk/>
          <pc:sldMk cId="3370735116" sldId="261"/>
        </pc:sldMkLst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3370735116" sldId="261"/>
            <ac:spMk id="2" creationId="{E84F1DA5-93C3-45CD-AB6C-B2E8E6DF434F}"/>
          </ac:spMkLst>
        </pc:spChg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3370735116" sldId="261"/>
            <ac:spMk id="3" creationId="{CF169897-A671-4ED2-9F70-ECDF0EBCA9FD}"/>
          </ac:spMkLst>
        </pc:spChg>
      </pc:sldChg>
      <pc:sldChg chg="modSp mod modClrScheme chgLayout">
        <pc:chgData name="Mirjana Hrestak" userId="S::mirjana.hrestak@skole.hr::49815455-4e4c-4849-8c71-90b1ad439328" providerId="AD" clId="Web-{8117AE01-7E62-C277-4F15-87FE42EF6379}" dt="2020-04-02T13:23:08.103" v="243"/>
        <pc:sldMkLst>
          <pc:docMk/>
          <pc:sldMk cId="1890628513" sldId="262"/>
        </pc:sldMkLst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1890628513" sldId="262"/>
            <ac:spMk id="2" creationId="{EB9167DA-3D5D-4966-9728-882F1DE10064}"/>
          </ac:spMkLst>
        </pc:spChg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1890628513" sldId="262"/>
            <ac:spMk id="3" creationId="{34CE959B-E939-469B-A11F-7C92C8100D79}"/>
          </ac:spMkLst>
        </pc:spChg>
      </pc:sldChg>
      <pc:sldChg chg="modSp mod modClrScheme chgLayout">
        <pc:chgData name="Mirjana Hrestak" userId="S::mirjana.hrestak@skole.hr::49815455-4e4c-4849-8c71-90b1ad439328" providerId="AD" clId="Web-{8117AE01-7E62-C277-4F15-87FE42EF6379}" dt="2020-04-02T13:23:08.103" v="243"/>
        <pc:sldMkLst>
          <pc:docMk/>
          <pc:sldMk cId="4240234905" sldId="263"/>
        </pc:sldMkLst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4240234905" sldId="263"/>
            <ac:spMk id="2" creationId="{C3F17325-20CE-42C6-827B-1D103296B56C}"/>
          </ac:spMkLst>
        </pc:spChg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4240234905" sldId="263"/>
            <ac:spMk id="3" creationId="{CFB5E876-03F5-441A-9433-8B93024D618C}"/>
          </ac:spMkLst>
        </pc:spChg>
      </pc:sldChg>
      <pc:sldChg chg="addSp delSp modSp new mod setBg modClrScheme delDesignElem chgLayout">
        <pc:chgData name="Mirjana Hrestak" userId="S::mirjana.hrestak@skole.hr::49815455-4e4c-4849-8c71-90b1ad439328" providerId="AD" clId="Web-{8117AE01-7E62-C277-4F15-87FE42EF6379}" dt="2020-04-02T13:23:08.103" v="243"/>
        <pc:sldMkLst>
          <pc:docMk/>
          <pc:sldMk cId="1826516895" sldId="264"/>
        </pc:sldMkLst>
        <pc:spChg chg="mod ord">
          <ac:chgData name="Mirjana Hrestak" userId="S::mirjana.hrestak@skole.hr::49815455-4e4c-4849-8c71-90b1ad439328" providerId="AD" clId="Web-{8117AE01-7E62-C277-4F15-87FE42EF6379}" dt="2020-04-02T13:23:08.103" v="243"/>
          <ac:spMkLst>
            <pc:docMk/>
            <pc:sldMk cId="1826516895" sldId="264"/>
            <ac:spMk id="2" creationId="{9B799582-A8ED-4877-ADFB-3985D8D6B379}"/>
          </ac:spMkLst>
        </pc:spChg>
        <pc:spChg chg="del mod">
          <ac:chgData name="Mirjana Hrestak" userId="S::mirjana.hrestak@skole.hr::49815455-4e4c-4849-8c71-90b1ad439328" providerId="AD" clId="Web-{8117AE01-7E62-C277-4F15-87FE42EF6379}" dt="2020-04-02T13:19:17.820" v="223"/>
          <ac:spMkLst>
            <pc:docMk/>
            <pc:sldMk cId="1826516895" sldId="264"/>
            <ac:spMk id="3" creationId="{16826B43-DED6-45E6-8E40-6943800707F8}"/>
          </ac:spMkLst>
        </pc:spChg>
        <pc:spChg chg="add del">
          <ac:chgData name="Mirjana Hrestak" userId="S::mirjana.hrestak@skole.hr::49815455-4e4c-4849-8c71-90b1ad439328" providerId="AD" clId="Web-{8117AE01-7E62-C277-4F15-87FE42EF6379}" dt="2020-04-02T13:21:27.227" v="234"/>
          <ac:spMkLst>
            <pc:docMk/>
            <pc:sldMk cId="1826516895" sldId="264"/>
            <ac:spMk id="10" creationId="{A652E5D6-E378-4614-BCBD-8663DD15B353}"/>
          </ac:spMkLst>
        </pc:spChg>
        <pc:spChg chg="add del">
          <ac:chgData name="Mirjana Hrestak" userId="S::mirjana.hrestak@skole.hr::49815455-4e4c-4849-8c71-90b1ad439328" providerId="AD" clId="Web-{8117AE01-7E62-C277-4F15-87FE42EF6379}" dt="2020-04-02T13:21:27.227" v="234"/>
          <ac:spMkLst>
            <pc:docMk/>
            <pc:sldMk cId="1826516895" sldId="264"/>
            <ac:spMk id="12" creationId="{3A287AC3-AACF-4ADB-9F73-125E714D93CD}"/>
          </ac:spMkLst>
        </pc:spChg>
        <pc:graphicFrameChg chg="add mod ord">
          <ac:chgData name="Mirjana Hrestak" userId="S::mirjana.hrestak@skole.hr::49815455-4e4c-4849-8c71-90b1ad439328" providerId="AD" clId="Web-{8117AE01-7E62-C277-4F15-87FE42EF6379}" dt="2020-04-02T13:23:08.103" v="243"/>
          <ac:graphicFrameMkLst>
            <pc:docMk/>
            <pc:sldMk cId="1826516895" sldId="264"/>
            <ac:graphicFrameMk id="5" creationId="{5E1A2130-3B60-48FE-B784-E65DD3612BA7}"/>
          </ac:graphicFrameMkLst>
        </pc:graphicFrameChg>
      </pc:sldChg>
      <pc:sldMasterChg chg="del delSldLayout">
        <pc:chgData name="Mirjana Hrestak" userId="S::mirjana.hrestak@skole.hr::49815455-4e4c-4849-8c71-90b1ad439328" providerId="AD" clId="Web-{8117AE01-7E62-C277-4F15-87FE42EF6379}" dt="2020-04-02T13:15:20.052" v="41"/>
        <pc:sldMasterMkLst>
          <pc:docMk/>
          <pc:sldMasterMk cId="1643088040" sldId="2147484008"/>
        </pc:sldMasterMkLst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4082324169" sldId="2147484009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2394673545" sldId="2147484010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2317317451" sldId="2147484011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577113064" sldId="2147484012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3073821584" sldId="2147484013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119144244" sldId="2147484014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4241972977" sldId="2147484015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3114250732" sldId="2147484016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69466162" sldId="2147484017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4077173650" sldId="2147484018"/>
          </pc:sldLayoutMkLst>
        </pc:sldLayoutChg>
        <pc:sldLayoutChg chg="del">
          <pc:chgData name="Mirjana Hrestak" userId="S::mirjana.hrestak@skole.hr::49815455-4e4c-4849-8c71-90b1ad439328" providerId="AD" clId="Web-{8117AE01-7E62-C277-4F15-87FE42EF6379}" dt="2020-04-02T13:15:20.052" v="41"/>
          <pc:sldLayoutMkLst>
            <pc:docMk/>
            <pc:sldMasterMk cId="1643088040" sldId="2147484008"/>
            <pc:sldLayoutMk cId="216134750" sldId="2147484019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15:25.317" v="42"/>
        <pc:sldMasterMkLst>
          <pc:docMk/>
          <pc:sldMasterMk cId="565275577" sldId="2147484020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919119225" sldId="214748402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2114540214" sldId="214748402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300955254" sldId="214748402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2843814988" sldId="214748402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2379442008" sldId="214748402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3463519009" sldId="214748402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1979803253" sldId="214748402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162327006" sldId="214748402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1266126003" sldId="214748402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3942684434" sldId="214748403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5:25.317" v="42"/>
          <pc:sldLayoutMkLst>
            <pc:docMk/>
            <pc:sldMasterMk cId="565275577" sldId="2147484020"/>
            <pc:sldLayoutMk cId="3965214651" sldId="214748403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16:13.427" v="45"/>
        <pc:sldMasterMkLst>
          <pc:docMk/>
          <pc:sldMasterMk cId="3818819474" sldId="2147484032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4270531945" sldId="214748403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3101475658" sldId="214748403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830357308" sldId="214748403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1474415263" sldId="214748403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1391042357" sldId="214748403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2429837977" sldId="214748403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2248054164" sldId="214748403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279436910" sldId="214748404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3125919823" sldId="214748404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1225471047" sldId="214748404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13.427" v="45"/>
          <pc:sldLayoutMkLst>
            <pc:docMk/>
            <pc:sldMasterMk cId="3818819474" sldId="2147484032"/>
            <pc:sldLayoutMk cId="1069103643" sldId="214748404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16:31.427" v="46"/>
        <pc:sldMasterMkLst>
          <pc:docMk/>
          <pc:sldMasterMk cId="257410677" sldId="2147484044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567219123" sldId="214748404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3574061332" sldId="214748404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2629496736" sldId="214748404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962310318" sldId="214748404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500836685" sldId="214748404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1396339517" sldId="214748405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2508632025" sldId="214748405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1569005556" sldId="214748405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2859362072" sldId="214748405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536046340" sldId="214748405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16:31.427" v="46"/>
          <pc:sldLayoutMkLst>
            <pc:docMk/>
            <pc:sldMasterMk cId="257410677" sldId="2147484044"/>
            <pc:sldLayoutMk cId="2512881377" sldId="2147484055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1:27.227" v="234"/>
        <pc:sldMasterMkLst>
          <pc:docMk/>
          <pc:sldMasterMk cId="3934435594" sldId="2147484056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1320425808" sldId="214748405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2712055051" sldId="214748405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2475871492" sldId="214748405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557326206" sldId="214748406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4197921985" sldId="214748406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2276176955" sldId="214748406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3595973921" sldId="214748406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3474535234" sldId="214748406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1822345491" sldId="214748406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3188243994" sldId="214748406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27.227" v="234"/>
          <pc:sldLayoutMkLst>
            <pc:docMk/>
            <pc:sldMasterMk cId="3934435594" sldId="2147484056"/>
            <pc:sldLayoutMk cId="98000753" sldId="214748406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1:32.915" v="235"/>
        <pc:sldMasterMkLst>
          <pc:docMk/>
          <pc:sldMasterMk cId="3912824605" sldId="2147484068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4075877510" sldId="214748406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3283221913" sldId="214748407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584115976" sldId="214748407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580924013" sldId="214748407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3208013374" sldId="214748407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934645087" sldId="214748407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3376720681" sldId="214748407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1103973269" sldId="214748407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2418052502" sldId="214748407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2496586044" sldId="214748407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32.915" v="235"/>
          <pc:sldLayoutMkLst>
            <pc:docMk/>
            <pc:sldMasterMk cId="3912824605" sldId="2147484068"/>
            <pc:sldLayoutMk cId="2565177977" sldId="2147484079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1:47.821" v="236"/>
        <pc:sldMasterMkLst>
          <pc:docMk/>
          <pc:sldMasterMk cId="1750663298" sldId="2147484080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3178693235" sldId="214748408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826687397" sldId="214748408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1465948395" sldId="214748408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2826810959" sldId="214748408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98117552" sldId="214748408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3275488204" sldId="214748408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4183622424" sldId="214748408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1276510438" sldId="214748408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2383744191" sldId="214748408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761695817" sldId="214748409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47.821" v="236"/>
          <pc:sldLayoutMkLst>
            <pc:docMk/>
            <pc:sldMasterMk cId="1750663298" sldId="2147484080"/>
            <pc:sldLayoutMk cId="3684173982" sldId="214748409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1:56.399" v="237"/>
        <pc:sldMasterMkLst>
          <pc:docMk/>
          <pc:sldMasterMk cId="3929503820" sldId="2147484092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2321523301" sldId="214748409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2196547270" sldId="214748409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601646141" sldId="214748409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252997676" sldId="214748409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1874727866" sldId="214748409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240563543" sldId="214748409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1986558812" sldId="214748409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1854360081" sldId="214748410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3963353606" sldId="214748410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3152895510" sldId="214748410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1:56.399" v="237"/>
          <pc:sldLayoutMkLst>
            <pc:docMk/>
            <pc:sldMasterMk cId="3929503820" sldId="2147484092"/>
            <pc:sldLayoutMk cId="689775627" sldId="214748410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2:32.368" v="238"/>
        <pc:sldMasterMkLst>
          <pc:docMk/>
          <pc:sldMasterMk cId="1388820654" sldId="2147484104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1690807095" sldId="214748410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1756791461" sldId="214748410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3169107925" sldId="214748410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4116049557" sldId="214748410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3508166576" sldId="214748410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1516069399" sldId="214748411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2259529418" sldId="214748411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1614305722" sldId="214748411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3499641141" sldId="214748411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396225818" sldId="214748411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2.368" v="238"/>
          <pc:sldLayoutMkLst>
            <pc:docMk/>
            <pc:sldMasterMk cId="1388820654" sldId="2147484104"/>
            <pc:sldLayoutMk cId="677088418" sldId="2147484115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2:37.275" v="239"/>
        <pc:sldMasterMkLst>
          <pc:docMk/>
          <pc:sldMasterMk cId="1947294113" sldId="2147484116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138440235" sldId="214748411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1736023147" sldId="214748411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3136396363" sldId="214748411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3406658576" sldId="214748412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2325278112" sldId="214748412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2203421155" sldId="214748412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876356036" sldId="214748412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2211326741" sldId="214748412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734882285" sldId="214748412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492282215" sldId="214748412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37.275" v="239"/>
          <pc:sldLayoutMkLst>
            <pc:docMk/>
            <pc:sldMasterMk cId="1947294113" sldId="2147484116"/>
            <pc:sldLayoutMk cId="217120839" sldId="214748412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2:46.353" v="240"/>
        <pc:sldMasterMkLst>
          <pc:docMk/>
          <pc:sldMasterMk cId="2885872421" sldId="2147484128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2592477130" sldId="214748412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1445285085" sldId="214748413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3404994708" sldId="214748413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1441067384" sldId="214748413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3667103193" sldId="214748413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824756532" sldId="214748413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3746095941" sldId="214748413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2012982280" sldId="214748413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543164051" sldId="214748413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2773641718" sldId="214748413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46.353" v="240"/>
          <pc:sldLayoutMkLst>
            <pc:docMk/>
            <pc:sldMasterMk cId="2885872421" sldId="2147484128"/>
            <pc:sldLayoutMk cId="3678630079" sldId="2147484139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2:50.212" v="241"/>
        <pc:sldMasterMkLst>
          <pc:docMk/>
          <pc:sldMasterMk cId="3245000558" sldId="2147484140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1665396759" sldId="214748414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3080846212" sldId="214748414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954687620" sldId="214748414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2448664796" sldId="214748414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3936603958" sldId="214748414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2768330011" sldId="214748414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1892826523" sldId="214748414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1202630311" sldId="214748414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4189394733" sldId="214748414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131256737" sldId="214748415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0.212" v="241"/>
          <pc:sldLayoutMkLst>
            <pc:docMk/>
            <pc:sldMasterMk cId="3245000558" sldId="2147484140"/>
            <pc:sldLayoutMk cId="912545296" sldId="214748415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2:59.243" v="242"/>
        <pc:sldMasterMkLst>
          <pc:docMk/>
          <pc:sldMasterMk cId="991951806" sldId="2147484152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3619199575" sldId="214748415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2093865930" sldId="214748415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1890645700" sldId="214748415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4074611790" sldId="214748415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2724100466" sldId="214748415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1389462125" sldId="214748415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735712811" sldId="214748415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3085916984" sldId="214748416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3033585224" sldId="214748416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3154518960" sldId="214748416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2:59.243" v="242"/>
          <pc:sldLayoutMkLst>
            <pc:docMk/>
            <pc:sldMasterMk cId="991951806" sldId="2147484152"/>
            <pc:sldLayoutMk cId="2929541917" sldId="2147484163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8117AE01-7E62-C277-4F15-87FE42EF6379}" dt="2020-04-02T13:23:08.103" v="243"/>
        <pc:sldMasterMkLst>
          <pc:docMk/>
          <pc:sldMasterMk cId="2027270381" sldId="2147484164"/>
        </pc:sldMasterMkLst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2569846457" sldId="2147484165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3502302498" sldId="2147484166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3859152787" sldId="2147484167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2242979893" sldId="2147484168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1455327642" sldId="2147484169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2042245678" sldId="2147484170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2239773969" sldId="2147484171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553801915" sldId="2147484172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2207672867" sldId="2147484173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333517461" sldId="2147484174"/>
          </pc:sldLayoutMkLst>
        </pc:sldLayoutChg>
        <pc:sldLayoutChg chg="add del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2027270381" sldId="2147484164"/>
            <pc:sldLayoutMk cId="3242209612" sldId="2147484175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8117AE01-7E62-C277-4F15-87FE42EF6379}" dt="2020-04-02T13:23:08.103" v="243"/>
        <pc:sldMasterMkLst>
          <pc:docMk/>
          <pc:sldMasterMk cId="84792313" sldId="2147484176"/>
        </pc:sldMasterMkLst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4186345706" sldId="2147484177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3184156818" sldId="2147484178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2255997536" sldId="2147484179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1334835562" sldId="2147484180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135465302" sldId="2147484181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392746608" sldId="2147484182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3124683822" sldId="2147484183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756957440" sldId="2147484184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2967300999" sldId="2147484185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2727210961" sldId="2147484186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353914093" sldId="2147484187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647328998" sldId="2147484188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1358182926" sldId="2147484189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2073330157" sldId="2147484190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3592928130" sldId="2147484191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159957273" sldId="2147484192"/>
          </pc:sldLayoutMkLst>
        </pc:sldLayoutChg>
        <pc:sldLayoutChg chg="add mod replId">
          <pc:chgData name="Mirjana Hrestak" userId="S::mirjana.hrestak@skole.hr::49815455-4e4c-4849-8c71-90b1ad439328" providerId="AD" clId="Web-{8117AE01-7E62-C277-4F15-87FE42EF6379}" dt="2020-04-02T13:23:08.103" v="243"/>
          <pc:sldLayoutMkLst>
            <pc:docMk/>
            <pc:sldMasterMk cId="84792313" sldId="2147484176"/>
            <pc:sldLayoutMk cId="12368223" sldId="214748419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EC1C0C-62F7-4B04-BA46-954FE907A9D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6A88E7C-663D-4B8E-A23A-63A4B4BB0167}">
      <dgm:prSet/>
      <dgm:spPr/>
      <dgm:t>
        <a:bodyPr/>
        <a:lstStyle/>
        <a:p>
          <a:pPr rtl="0"/>
          <a:r>
            <a:rPr lang="en-US" err="1"/>
            <a:t>Izvor</a:t>
          </a:r>
          <a:r>
            <a:rPr lang="en-US"/>
            <a:t>: </a:t>
          </a:r>
          <a:r>
            <a:rPr lang="en-US" err="1"/>
            <a:t>Hrvatski</a:t>
          </a:r>
          <a:r>
            <a:rPr lang="en-US"/>
            <a:t> </a:t>
          </a:r>
          <a:r>
            <a:rPr lang="en-US" err="1"/>
            <a:t>običaji</a:t>
          </a:r>
          <a:r>
            <a:rPr lang="en-US">
              <a:latin typeface="Corbel" panose="020B0503020204020204"/>
            </a:rPr>
            <a:t> i </a:t>
          </a:r>
          <a:r>
            <a:rPr lang="hr-HR">
              <a:latin typeface="Corbel" panose="020B0503020204020204"/>
            </a:rPr>
            <a:t>druge</a:t>
          </a:r>
          <a:r>
            <a:rPr lang="en-US"/>
            <a:t> </a:t>
          </a:r>
          <a:r>
            <a:rPr lang="en-US" err="1"/>
            <a:t>tradicije</a:t>
          </a:r>
          <a:r>
            <a:rPr lang="en-US"/>
            <a:t>; </a:t>
          </a:r>
          <a:r>
            <a:rPr lang="en-US" err="1"/>
            <a:t>razni</a:t>
          </a:r>
          <a:r>
            <a:rPr lang="en-US"/>
            <a:t> </a:t>
          </a:r>
          <a:r>
            <a:rPr lang="en-US" err="1"/>
            <a:t>autori</a:t>
          </a:r>
          <a:r>
            <a:rPr lang="en-US"/>
            <a:t>; </a:t>
          </a:r>
          <a:r>
            <a:rPr lang="en-US" err="1"/>
            <a:t>Mozaik</a:t>
          </a:r>
          <a:r>
            <a:rPr lang="en-US"/>
            <a:t> </a:t>
          </a:r>
          <a:r>
            <a:rPr lang="en-US" err="1"/>
            <a:t>knjiga</a:t>
          </a:r>
          <a:endParaRPr lang="en-US" b="0" i="0" u="none" strike="noStrike" cap="none" baseline="0" noProof="0" err="1">
            <a:solidFill>
              <a:srgbClr val="010000"/>
            </a:solidFill>
            <a:latin typeface="Corbel"/>
          </a:endParaRPr>
        </a:p>
      </dgm:t>
    </dgm:pt>
    <dgm:pt modelId="{E750B805-16EC-4CD9-A935-A72F7D7BB8E2}" type="parTrans" cxnId="{94393462-3E8F-47AD-88FD-82183B13F20F}">
      <dgm:prSet/>
      <dgm:spPr/>
      <dgm:t>
        <a:bodyPr/>
        <a:lstStyle/>
        <a:p>
          <a:endParaRPr lang="en-US"/>
        </a:p>
      </dgm:t>
    </dgm:pt>
    <dgm:pt modelId="{3E9F0C30-E63C-40E2-AC73-4C1ABEEE71FC}" type="sibTrans" cxnId="{94393462-3E8F-47AD-88FD-82183B13F20F}">
      <dgm:prSet/>
      <dgm:spPr/>
      <dgm:t>
        <a:bodyPr/>
        <a:lstStyle/>
        <a:p>
          <a:endParaRPr lang="en-US"/>
        </a:p>
      </dgm:t>
    </dgm:pt>
    <dgm:pt modelId="{DC5A4B8E-66AB-4552-BCD5-3C8C9B85933A}">
      <dgm:prSet/>
      <dgm:spPr/>
      <dgm:t>
        <a:bodyPr/>
        <a:lstStyle/>
        <a:p>
          <a:r>
            <a:rPr lang="en-US"/>
            <a:t>Mirjana </a:t>
          </a:r>
          <a:r>
            <a:rPr lang="en-US" err="1"/>
            <a:t>Hrestak</a:t>
          </a:r>
          <a:r>
            <a:rPr lang="en-US"/>
            <a:t>, prof. </a:t>
          </a:r>
          <a:r>
            <a:rPr lang="en-US" err="1"/>
            <a:t>reh</a:t>
          </a:r>
          <a:r>
            <a:rPr lang="en-US"/>
            <a:t>.</a:t>
          </a:r>
        </a:p>
      </dgm:t>
    </dgm:pt>
    <dgm:pt modelId="{08214E44-9F5E-492C-AF0C-9ED930D00A6A}" type="parTrans" cxnId="{A3309A65-F52A-44A6-88E7-A05DC6FCD02C}">
      <dgm:prSet/>
      <dgm:spPr/>
      <dgm:t>
        <a:bodyPr/>
        <a:lstStyle/>
        <a:p>
          <a:endParaRPr lang="en-US"/>
        </a:p>
      </dgm:t>
    </dgm:pt>
    <dgm:pt modelId="{464AC852-8DF0-4513-9FD4-F11B47C8FEE1}" type="sibTrans" cxnId="{A3309A65-F52A-44A6-88E7-A05DC6FCD02C}">
      <dgm:prSet/>
      <dgm:spPr/>
      <dgm:t>
        <a:bodyPr/>
        <a:lstStyle/>
        <a:p>
          <a:endParaRPr lang="en-US"/>
        </a:p>
      </dgm:t>
    </dgm:pt>
    <dgm:pt modelId="{4D5440F5-6F00-4510-B556-FE73A25EE036}" type="pres">
      <dgm:prSet presAssocID="{C0EC1C0C-62F7-4B04-BA46-954FE907A9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79EB919-58B1-4CA1-ACDE-6B83384ABE54}" type="pres">
      <dgm:prSet presAssocID="{B6A88E7C-663D-4B8E-A23A-63A4B4BB0167}" presName="hierRoot1" presStyleCnt="0"/>
      <dgm:spPr/>
    </dgm:pt>
    <dgm:pt modelId="{5B804A29-6970-40DC-93D9-1F19BF0FC99A}" type="pres">
      <dgm:prSet presAssocID="{B6A88E7C-663D-4B8E-A23A-63A4B4BB0167}" presName="composite" presStyleCnt="0"/>
      <dgm:spPr/>
    </dgm:pt>
    <dgm:pt modelId="{7906BF20-7524-4CE0-BD93-C3787770DC8E}" type="pres">
      <dgm:prSet presAssocID="{B6A88E7C-663D-4B8E-A23A-63A4B4BB0167}" presName="background" presStyleLbl="node0" presStyleIdx="0" presStyleCnt="2"/>
      <dgm:spPr/>
    </dgm:pt>
    <dgm:pt modelId="{87205ADC-D055-4C46-A4E5-12DD85ABAD72}" type="pres">
      <dgm:prSet presAssocID="{B6A88E7C-663D-4B8E-A23A-63A4B4BB0167}" presName="text" presStyleLbl="fgAcc0" presStyleIdx="0" presStyleCnt="2">
        <dgm:presLayoutVars>
          <dgm:chPref val="3"/>
        </dgm:presLayoutVars>
      </dgm:prSet>
      <dgm:spPr/>
    </dgm:pt>
    <dgm:pt modelId="{6FB44FBB-30FF-49B3-A6FB-1637694BDC30}" type="pres">
      <dgm:prSet presAssocID="{B6A88E7C-663D-4B8E-A23A-63A4B4BB0167}" presName="hierChild2" presStyleCnt="0"/>
      <dgm:spPr/>
    </dgm:pt>
    <dgm:pt modelId="{0EF4C026-BDD5-4059-8E0E-2D1B6F3B27F0}" type="pres">
      <dgm:prSet presAssocID="{DC5A4B8E-66AB-4552-BCD5-3C8C9B85933A}" presName="hierRoot1" presStyleCnt="0"/>
      <dgm:spPr/>
    </dgm:pt>
    <dgm:pt modelId="{93357C1F-F8CE-4978-BDF8-69DC557CC064}" type="pres">
      <dgm:prSet presAssocID="{DC5A4B8E-66AB-4552-BCD5-3C8C9B85933A}" presName="composite" presStyleCnt="0"/>
      <dgm:spPr/>
    </dgm:pt>
    <dgm:pt modelId="{E90D17A2-4F1C-4871-965A-660067CFB63E}" type="pres">
      <dgm:prSet presAssocID="{DC5A4B8E-66AB-4552-BCD5-3C8C9B85933A}" presName="background" presStyleLbl="node0" presStyleIdx="1" presStyleCnt="2"/>
      <dgm:spPr/>
    </dgm:pt>
    <dgm:pt modelId="{C91D33B7-AF09-4DD7-92F6-1CB598310DBF}" type="pres">
      <dgm:prSet presAssocID="{DC5A4B8E-66AB-4552-BCD5-3C8C9B85933A}" presName="text" presStyleLbl="fgAcc0" presStyleIdx="1" presStyleCnt="2">
        <dgm:presLayoutVars>
          <dgm:chPref val="3"/>
        </dgm:presLayoutVars>
      </dgm:prSet>
      <dgm:spPr/>
    </dgm:pt>
    <dgm:pt modelId="{38CDAE84-0249-43EF-9F75-201A58C4C84A}" type="pres">
      <dgm:prSet presAssocID="{DC5A4B8E-66AB-4552-BCD5-3C8C9B85933A}" presName="hierChild2" presStyleCnt="0"/>
      <dgm:spPr/>
    </dgm:pt>
  </dgm:ptLst>
  <dgm:cxnLst>
    <dgm:cxn modelId="{94393462-3E8F-47AD-88FD-82183B13F20F}" srcId="{C0EC1C0C-62F7-4B04-BA46-954FE907A9D8}" destId="{B6A88E7C-663D-4B8E-A23A-63A4B4BB0167}" srcOrd="0" destOrd="0" parTransId="{E750B805-16EC-4CD9-A935-A72F7D7BB8E2}" sibTransId="{3E9F0C30-E63C-40E2-AC73-4C1ABEEE71FC}"/>
    <dgm:cxn modelId="{A3309A65-F52A-44A6-88E7-A05DC6FCD02C}" srcId="{C0EC1C0C-62F7-4B04-BA46-954FE907A9D8}" destId="{DC5A4B8E-66AB-4552-BCD5-3C8C9B85933A}" srcOrd="1" destOrd="0" parTransId="{08214E44-9F5E-492C-AF0C-9ED930D00A6A}" sibTransId="{464AC852-8DF0-4513-9FD4-F11B47C8FEE1}"/>
    <dgm:cxn modelId="{CD4B478F-8312-489A-ADF4-91F31C480F3E}" type="presOf" srcId="{B6A88E7C-663D-4B8E-A23A-63A4B4BB0167}" destId="{87205ADC-D055-4C46-A4E5-12DD85ABAD72}" srcOrd="0" destOrd="0" presId="urn:microsoft.com/office/officeart/2005/8/layout/hierarchy1"/>
    <dgm:cxn modelId="{98D703D0-AD0A-4835-BEF1-17B70A391861}" type="presOf" srcId="{C0EC1C0C-62F7-4B04-BA46-954FE907A9D8}" destId="{4D5440F5-6F00-4510-B556-FE73A25EE036}" srcOrd="0" destOrd="0" presId="urn:microsoft.com/office/officeart/2005/8/layout/hierarchy1"/>
    <dgm:cxn modelId="{0281A4D2-9850-4ABB-8050-428FA1D5EE96}" type="presOf" srcId="{DC5A4B8E-66AB-4552-BCD5-3C8C9B85933A}" destId="{C91D33B7-AF09-4DD7-92F6-1CB598310DBF}" srcOrd="0" destOrd="0" presId="urn:microsoft.com/office/officeart/2005/8/layout/hierarchy1"/>
    <dgm:cxn modelId="{794ED65C-1605-457C-AB34-0D3AE7A7A594}" type="presParOf" srcId="{4D5440F5-6F00-4510-B556-FE73A25EE036}" destId="{179EB919-58B1-4CA1-ACDE-6B83384ABE54}" srcOrd="0" destOrd="0" presId="urn:microsoft.com/office/officeart/2005/8/layout/hierarchy1"/>
    <dgm:cxn modelId="{35526594-6C0C-462C-9732-33579A755B05}" type="presParOf" srcId="{179EB919-58B1-4CA1-ACDE-6B83384ABE54}" destId="{5B804A29-6970-40DC-93D9-1F19BF0FC99A}" srcOrd="0" destOrd="0" presId="urn:microsoft.com/office/officeart/2005/8/layout/hierarchy1"/>
    <dgm:cxn modelId="{C269035B-6980-4643-A23B-1B875D1A01AA}" type="presParOf" srcId="{5B804A29-6970-40DC-93D9-1F19BF0FC99A}" destId="{7906BF20-7524-4CE0-BD93-C3787770DC8E}" srcOrd="0" destOrd="0" presId="urn:microsoft.com/office/officeart/2005/8/layout/hierarchy1"/>
    <dgm:cxn modelId="{38EA8213-9744-46CC-BC8F-1991B3D927B3}" type="presParOf" srcId="{5B804A29-6970-40DC-93D9-1F19BF0FC99A}" destId="{87205ADC-D055-4C46-A4E5-12DD85ABAD72}" srcOrd="1" destOrd="0" presId="urn:microsoft.com/office/officeart/2005/8/layout/hierarchy1"/>
    <dgm:cxn modelId="{ACC6CB1A-B6ED-43E0-B90E-9C186CC7115C}" type="presParOf" srcId="{179EB919-58B1-4CA1-ACDE-6B83384ABE54}" destId="{6FB44FBB-30FF-49B3-A6FB-1637694BDC30}" srcOrd="1" destOrd="0" presId="urn:microsoft.com/office/officeart/2005/8/layout/hierarchy1"/>
    <dgm:cxn modelId="{CA3CB0C5-41F2-40F9-8451-864C4FA86CC9}" type="presParOf" srcId="{4D5440F5-6F00-4510-B556-FE73A25EE036}" destId="{0EF4C026-BDD5-4059-8E0E-2D1B6F3B27F0}" srcOrd="1" destOrd="0" presId="urn:microsoft.com/office/officeart/2005/8/layout/hierarchy1"/>
    <dgm:cxn modelId="{DAA8A96A-3DE8-4D9A-9115-04FC9BB80551}" type="presParOf" srcId="{0EF4C026-BDD5-4059-8E0E-2D1B6F3B27F0}" destId="{93357C1F-F8CE-4978-BDF8-69DC557CC064}" srcOrd="0" destOrd="0" presId="urn:microsoft.com/office/officeart/2005/8/layout/hierarchy1"/>
    <dgm:cxn modelId="{0E77BB25-8294-420C-A1CB-0F3904EC8586}" type="presParOf" srcId="{93357C1F-F8CE-4978-BDF8-69DC557CC064}" destId="{E90D17A2-4F1C-4871-965A-660067CFB63E}" srcOrd="0" destOrd="0" presId="urn:microsoft.com/office/officeart/2005/8/layout/hierarchy1"/>
    <dgm:cxn modelId="{4CECD624-3487-4F99-AC00-AFAB3259A799}" type="presParOf" srcId="{93357C1F-F8CE-4978-BDF8-69DC557CC064}" destId="{C91D33B7-AF09-4DD7-92F6-1CB598310DBF}" srcOrd="1" destOrd="0" presId="urn:microsoft.com/office/officeart/2005/8/layout/hierarchy1"/>
    <dgm:cxn modelId="{03D95A5D-363A-4D8D-8985-55246C7A88DE}" type="presParOf" srcId="{0EF4C026-BDD5-4059-8E0E-2D1B6F3B27F0}" destId="{38CDAE84-0249-43EF-9F75-201A58C4C8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6BF20-7524-4CE0-BD93-C3787770DC8E}">
      <dsp:nvSpPr>
        <dsp:cNvPr id="0" name=""/>
        <dsp:cNvSpPr/>
      </dsp:nvSpPr>
      <dsp:spPr>
        <a:xfrm>
          <a:off x="96046" y="1625"/>
          <a:ext cx="4319856" cy="274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05ADC-D055-4C46-A4E5-12DD85ABAD72}">
      <dsp:nvSpPr>
        <dsp:cNvPr id="0" name=""/>
        <dsp:cNvSpPr/>
      </dsp:nvSpPr>
      <dsp:spPr>
        <a:xfrm>
          <a:off x="576031" y="457610"/>
          <a:ext cx="4319856" cy="2743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err="1"/>
            <a:t>Izvor</a:t>
          </a:r>
          <a:r>
            <a:rPr lang="en-US" sz="3500" kern="1200"/>
            <a:t>: </a:t>
          </a:r>
          <a:r>
            <a:rPr lang="en-US" sz="3500" kern="1200" err="1"/>
            <a:t>Hrvatski</a:t>
          </a:r>
          <a:r>
            <a:rPr lang="en-US" sz="3500" kern="1200"/>
            <a:t> </a:t>
          </a:r>
          <a:r>
            <a:rPr lang="en-US" sz="3500" kern="1200" err="1"/>
            <a:t>običaji</a:t>
          </a:r>
          <a:r>
            <a:rPr lang="en-US" sz="3500" kern="1200">
              <a:latin typeface="Corbel" panose="020B0503020204020204"/>
            </a:rPr>
            <a:t> i </a:t>
          </a:r>
          <a:r>
            <a:rPr lang="hr-HR" sz="3500" kern="1200">
              <a:latin typeface="Corbel" panose="020B0503020204020204"/>
            </a:rPr>
            <a:t>druge</a:t>
          </a:r>
          <a:r>
            <a:rPr lang="en-US" sz="3500" kern="1200"/>
            <a:t> </a:t>
          </a:r>
          <a:r>
            <a:rPr lang="en-US" sz="3500" kern="1200" err="1"/>
            <a:t>tradicije</a:t>
          </a:r>
          <a:r>
            <a:rPr lang="en-US" sz="3500" kern="1200"/>
            <a:t>; </a:t>
          </a:r>
          <a:r>
            <a:rPr lang="en-US" sz="3500" kern="1200" err="1"/>
            <a:t>razni</a:t>
          </a:r>
          <a:r>
            <a:rPr lang="en-US" sz="3500" kern="1200"/>
            <a:t> </a:t>
          </a:r>
          <a:r>
            <a:rPr lang="en-US" sz="3500" kern="1200" err="1"/>
            <a:t>autori</a:t>
          </a:r>
          <a:r>
            <a:rPr lang="en-US" sz="3500" kern="1200"/>
            <a:t>; </a:t>
          </a:r>
          <a:r>
            <a:rPr lang="en-US" sz="3500" kern="1200" err="1"/>
            <a:t>Mozaik</a:t>
          </a:r>
          <a:r>
            <a:rPr lang="en-US" sz="3500" kern="1200"/>
            <a:t> </a:t>
          </a:r>
          <a:r>
            <a:rPr lang="en-US" sz="3500" kern="1200" err="1"/>
            <a:t>knjiga</a:t>
          </a:r>
          <a:endParaRPr lang="en-US" sz="3500" b="0" i="0" u="none" strike="noStrike" kern="1200" cap="none" baseline="0" noProof="0" err="1">
            <a:solidFill>
              <a:srgbClr val="010000"/>
            </a:solidFill>
            <a:latin typeface="Corbel"/>
          </a:endParaRPr>
        </a:p>
      </dsp:txBody>
      <dsp:txXfrm>
        <a:off x="656374" y="537953"/>
        <a:ext cx="4159170" cy="2582423"/>
      </dsp:txXfrm>
    </dsp:sp>
    <dsp:sp modelId="{E90D17A2-4F1C-4871-965A-660067CFB63E}">
      <dsp:nvSpPr>
        <dsp:cNvPr id="0" name=""/>
        <dsp:cNvSpPr/>
      </dsp:nvSpPr>
      <dsp:spPr>
        <a:xfrm>
          <a:off x="5375872" y="1625"/>
          <a:ext cx="4319856" cy="274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D33B7-AF09-4DD7-92F6-1CB598310DBF}">
      <dsp:nvSpPr>
        <dsp:cNvPr id="0" name=""/>
        <dsp:cNvSpPr/>
      </dsp:nvSpPr>
      <dsp:spPr>
        <a:xfrm>
          <a:off x="5855856" y="457610"/>
          <a:ext cx="4319856" cy="2743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Mirjana </a:t>
          </a:r>
          <a:r>
            <a:rPr lang="en-US" sz="3500" kern="1200" err="1"/>
            <a:t>Hrestak</a:t>
          </a:r>
          <a:r>
            <a:rPr lang="en-US" sz="3500" kern="1200"/>
            <a:t>, prof. </a:t>
          </a:r>
          <a:r>
            <a:rPr lang="en-US" sz="3500" kern="1200" err="1"/>
            <a:t>reh</a:t>
          </a:r>
          <a:r>
            <a:rPr lang="en-US" sz="3500" kern="1200"/>
            <a:t>.</a:t>
          </a:r>
        </a:p>
      </dsp:txBody>
      <dsp:txXfrm>
        <a:off x="5936199" y="537953"/>
        <a:ext cx="4159170" cy="2582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2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6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0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8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2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1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8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1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dnevnik.hr/vzgivanicgrad/2016/03/index.2.html?page=blog&amp;subdomain=vzgivanicgrad&amp;date=2016-03&amp;subpage=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roatian_pisanic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Hr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cs typeface="Calibri Light"/>
              </a:rPr>
              <a:t>PORIJEKLO I SLAVLJE USKRSA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US" sz="2000"/>
          </a:p>
        </p:txBody>
      </p:sp>
      <p:pic>
        <p:nvPicPr>
          <p:cNvPr id="4" name="Picture 4" descr="A picture containing indoor, grass, sitting, small&#10;&#10;Description generated with very high confidence">
            <a:extLst>
              <a:ext uri="{FF2B5EF4-FFF2-40B4-BE49-F238E27FC236}">
                <a16:creationId xmlns:a16="http://schemas.microsoft.com/office/drawing/2014/main" id="{EF018B65-A079-4490-9BAA-6EB7A7EBFF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0359" r="12983" b="-1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A3EA54-EFD8-4BF0-94C9-D135DB24F9BF}"/>
              </a:ext>
            </a:extLst>
          </p:cNvPr>
          <p:cNvSpPr txBox="1"/>
          <p:nvPr/>
        </p:nvSpPr>
        <p:spPr>
          <a:xfrm>
            <a:off x="9870532" y="6657945"/>
            <a:ext cx="232146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31785-639D-473D-8737-59C6D2AE8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121" y="321734"/>
            <a:ext cx="5136412" cy="1135737"/>
          </a:xfrm>
        </p:spPr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6B4D-9549-46DB-B154-BF5758F2B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120" y="1782981"/>
            <a:ext cx="5136412" cy="439398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err="1">
                <a:latin typeface="Arial Nova"/>
                <a:ea typeface="+mn-lt"/>
                <a:cs typeface="+mn-lt"/>
              </a:rPr>
              <a:t>Uskrs</a:t>
            </a:r>
            <a:r>
              <a:rPr lang="en-US" sz="2400">
                <a:latin typeface="Arial Nova"/>
                <a:ea typeface="+mn-lt"/>
                <a:cs typeface="+mn-lt"/>
              </a:rPr>
              <a:t> se </a:t>
            </a:r>
            <a:r>
              <a:rPr lang="en-US" sz="2400" err="1">
                <a:latin typeface="Arial Nova"/>
                <a:ea typeface="+mn-lt"/>
                <a:cs typeface="+mn-lt"/>
              </a:rPr>
              <a:t>slavi</a:t>
            </a:r>
            <a:r>
              <a:rPr lang="en-US" sz="2400">
                <a:latin typeface="Arial Nova"/>
                <a:ea typeface="+mn-lt"/>
                <a:cs typeface="+mn-lt"/>
              </a:rPr>
              <a:t> u </a:t>
            </a:r>
            <a:r>
              <a:rPr lang="en-US" sz="2400" err="1">
                <a:latin typeface="Arial Nova"/>
                <a:ea typeface="+mn-lt"/>
                <a:cs typeface="+mn-lt"/>
              </a:rPr>
              <a:t>proljeće</a:t>
            </a:r>
            <a:r>
              <a:rPr lang="en-US" sz="2400">
                <a:latin typeface="Arial Nova"/>
                <a:ea typeface="+mn-lt"/>
                <a:cs typeface="+mn-lt"/>
              </a:rPr>
              <a:t>, </a:t>
            </a:r>
            <a:r>
              <a:rPr lang="en-US" sz="2400" err="1">
                <a:latin typeface="Arial Nova"/>
                <a:ea typeface="+mn-lt"/>
                <a:cs typeface="+mn-lt"/>
              </a:rPr>
              <a:t>razdoblje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kada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sve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cvjeta</a:t>
            </a:r>
            <a:r>
              <a:rPr lang="en-US" sz="2400">
                <a:latin typeface="Arial Nova"/>
                <a:ea typeface="+mn-lt"/>
                <a:cs typeface="+mn-lt"/>
              </a:rPr>
              <a:t>, </a:t>
            </a:r>
            <a:r>
              <a:rPr lang="en-US" sz="2400" err="1">
                <a:latin typeface="Arial Nova"/>
                <a:ea typeface="+mn-lt"/>
                <a:cs typeface="+mn-lt"/>
              </a:rPr>
              <a:t>životinje</a:t>
            </a:r>
            <a:r>
              <a:rPr lang="en-US" sz="2400">
                <a:latin typeface="Arial Nova"/>
                <a:ea typeface="+mn-lt"/>
                <a:cs typeface="+mn-lt"/>
              </a:rPr>
              <a:t> se </a:t>
            </a:r>
            <a:r>
              <a:rPr lang="en-US" sz="2400" err="1">
                <a:latin typeface="Arial Nova"/>
                <a:ea typeface="+mn-lt"/>
                <a:cs typeface="+mn-lt"/>
              </a:rPr>
              <a:t>bude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iz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svojih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zimskih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snova</a:t>
            </a:r>
            <a:r>
              <a:rPr lang="en-US" sz="2400">
                <a:latin typeface="Arial Nova"/>
                <a:ea typeface="+mn-lt"/>
                <a:cs typeface="+mn-lt"/>
              </a:rPr>
              <a:t>, a </a:t>
            </a:r>
            <a:r>
              <a:rPr lang="en-US" sz="2400" err="1">
                <a:latin typeface="Arial Nova"/>
                <a:ea typeface="+mn-lt"/>
                <a:cs typeface="+mn-lt"/>
              </a:rPr>
              <a:t>neke</a:t>
            </a:r>
            <a:r>
              <a:rPr lang="en-US" sz="2400">
                <a:latin typeface="Arial Nova"/>
                <a:ea typeface="+mn-lt"/>
                <a:cs typeface="+mn-lt"/>
              </a:rPr>
              <a:t> se </a:t>
            </a:r>
            <a:r>
              <a:rPr lang="en-US" sz="2400" err="1">
                <a:latin typeface="Arial Nova"/>
                <a:ea typeface="+mn-lt"/>
                <a:cs typeface="+mn-lt"/>
              </a:rPr>
              <a:t>biljke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već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počinju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sijati</a:t>
            </a:r>
            <a:r>
              <a:rPr lang="en-US" sz="2400">
                <a:latin typeface="Arial Nova"/>
                <a:ea typeface="+mn-lt"/>
                <a:cs typeface="+mn-lt"/>
              </a:rPr>
              <a:t>. </a:t>
            </a:r>
            <a:r>
              <a:rPr lang="en-US" sz="2400" err="1">
                <a:latin typeface="Arial Nova"/>
                <a:ea typeface="+mn-lt"/>
                <a:cs typeface="+mn-lt"/>
              </a:rPr>
              <a:t>Proljeće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simbolizira</a:t>
            </a:r>
            <a:r>
              <a:rPr lang="en-US" sz="2400" b="1">
                <a:latin typeface="Arial Nova"/>
                <a:ea typeface="+mn-lt"/>
                <a:cs typeface="+mn-lt"/>
              </a:rPr>
              <a:t> </a:t>
            </a:r>
            <a:r>
              <a:rPr lang="en-US" sz="2400" b="1" err="1">
                <a:latin typeface="Arial Nova"/>
                <a:ea typeface="+mn-lt"/>
                <a:cs typeface="+mn-lt"/>
              </a:rPr>
              <a:t>novi</a:t>
            </a:r>
            <a:r>
              <a:rPr lang="en-US" sz="2400" b="1">
                <a:latin typeface="Arial Nova"/>
                <a:ea typeface="+mn-lt"/>
                <a:cs typeface="+mn-lt"/>
              </a:rPr>
              <a:t> </a:t>
            </a:r>
            <a:r>
              <a:rPr lang="en-US" sz="2400" b="1" err="1">
                <a:latin typeface="Arial Nova"/>
                <a:ea typeface="+mn-lt"/>
                <a:cs typeface="+mn-lt"/>
              </a:rPr>
              <a:t>početak</a:t>
            </a:r>
            <a:r>
              <a:rPr lang="en-US" sz="2400" b="1">
                <a:latin typeface="Arial Nova"/>
                <a:ea typeface="+mn-lt"/>
                <a:cs typeface="+mn-lt"/>
              </a:rPr>
              <a:t>, </a:t>
            </a:r>
            <a:r>
              <a:rPr lang="en-US" sz="2400" err="1">
                <a:latin typeface="Arial Nova"/>
                <a:ea typeface="+mn-lt"/>
                <a:cs typeface="+mn-lt"/>
              </a:rPr>
              <a:t>ponovno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rođenje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i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buđenje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prirode</a:t>
            </a:r>
            <a:r>
              <a:rPr lang="en-US" sz="2400">
                <a:latin typeface="Arial Nova"/>
                <a:ea typeface="+mn-lt"/>
                <a:cs typeface="+mn-lt"/>
              </a:rPr>
              <a:t>. </a:t>
            </a:r>
            <a:r>
              <a:rPr lang="en-US" sz="2400" err="1">
                <a:latin typeface="Arial Nova"/>
                <a:ea typeface="+mn-lt"/>
                <a:cs typeface="+mn-lt"/>
              </a:rPr>
              <a:t>Mnogi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su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narodi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i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civilizacije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kroz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povijest</a:t>
            </a:r>
            <a:r>
              <a:rPr lang="en-US" sz="2400">
                <a:latin typeface="Arial Nova"/>
                <a:ea typeface="+mn-lt"/>
                <a:cs typeface="+mn-lt"/>
              </a:rPr>
              <a:t> to </a:t>
            </a:r>
            <a:r>
              <a:rPr lang="en-US" sz="2400" err="1">
                <a:latin typeface="Arial Nova"/>
                <a:ea typeface="+mn-lt"/>
                <a:cs typeface="+mn-lt"/>
              </a:rPr>
              <a:t>prepoznali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te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su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obilježavali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ovo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vrijeme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na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specifičan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način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koji</a:t>
            </a:r>
            <a:r>
              <a:rPr lang="en-US" sz="2400">
                <a:latin typeface="Arial Nova"/>
                <a:ea typeface="+mn-lt"/>
                <a:cs typeface="+mn-lt"/>
              </a:rPr>
              <a:t> se, </a:t>
            </a:r>
            <a:r>
              <a:rPr lang="en-US" sz="2400" err="1">
                <a:latin typeface="Arial Nova"/>
                <a:ea typeface="+mn-lt"/>
                <a:cs typeface="+mn-lt"/>
              </a:rPr>
              <a:t>moglo</a:t>
            </a:r>
            <a:r>
              <a:rPr lang="en-US" sz="2400">
                <a:latin typeface="Arial Nova"/>
                <a:ea typeface="+mn-lt"/>
                <a:cs typeface="+mn-lt"/>
              </a:rPr>
              <a:t> bi se </a:t>
            </a:r>
            <a:r>
              <a:rPr lang="en-US" sz="2400" err="1">
                <a:latin typeface="Arial Nova"/>
                <a:ea typeface="+mn-lt"/>
                <a:cs typeface="+mn-lt"/>
              </a:rPr>
              <a:t>reći</a:t>
            </a:r>
            <a:r>
              <a:rPr lang="en-US" sz="2400">
                <a:latin typeface="Arial Nova"/>
                <a:ea typeface="+mn-lt"/>
                <a:cs typeface="+mn-lt"/>
              </a:rPr>
              <a:t>, </a:t>
            </a:r>
            <a:r>
              <a:rPr lang="en-US" sz="2400" err="1">
                <a:latin typeface="Arial Nova"/>
                <a:ea typeface="+mn-lt"/>
                <a:cs typeface="+mn-lt"/>
              </a:rPr>
              <a:t>održao</a:t>
            </a:r>
            <a:r>
              <a:rPr lang="en-US" sz="2400">
                <a:latin typeface="Arial Nova"/>
                <a:ea typeface="+mn-lt"/>
                <a:cs typeface="+mn-lt"/>
              </a:rPr>
              <a:t> </a:t>
            </a:r>
            <a:r>
              <a:rPr lang="en-US" sz="2400" err="1">
                <a:latin typeface="Arial Nova"/>
                <a:ea typeface="+mn-lt"/>
                <a:cs typeface="+mn-lt"/>
              </a:rPr>
              <a:t>i</a:t>
            </a:r>
            <a:r>
              <a:rPr lang="en-US" sz="2400">
                <a:latin typeface="Arial Nova"/>
                <a:ea typeface="+mn-lt"/>
                <a:cs typeface="+mn-lt"/>
              </a:rPr>
              <a:t> do </a:t>
            </a:r>
            <a:r>
              <a:rPr lang="en-US" sz="2400" err="1">
                <a:latin typeface="Arial Nova"/>
                <a:ea typeface="+mn-lt"/>
                <a:cs typeface="+mn-lt"/>
              </a:rPr>
              <a:t>danas</a:t>
            </a:r>
            <a:r>
              <a:rPr lang="en-US" sz="2400">
                <a:latin typeface="Arial Nova"/>
                <a:ea typeface="+mn-lt"/>
                <a:cs typeface="+mn-lt"/>
              </a:rPr>
              <a:t>.</a:t>
            </a:r>
            <a:r>
              <a:rPr lang="en-US" sz="2400">
                <a:latin typeface="Arial Nova"/>
                <a:cs typeface="Calibri"/>
              </a:rPr>
              <a:t> </a:t>
            </a:r>
            <a:endParaRPr lang="en-US" sz="2400">
              <a:latin typeface="Arial Nova"/>
            </a:endParaRPr>
          </a:p>
        </p:txBody>
      </p:sp>
      <p:pic>
        <p:nvPicPr>
          <p:cNvPr id="4" name="Picture 4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998CF79D-EF61-4531-BA2B-70F29C74F2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49" r="12305"/>
          <a:stretch/>
        </p:blipFill>
        <p:spPr>
          <a:xfrm>
            <a:off x="-2" y="10"/>
            <a:ext cx="577988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9323-6311-4370-8BCD-1CAA72579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/>
              <a:t>PORIJEKLO USKRSA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1B6CB-E293-4867-A16D-CB0FD8D73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err="1">
                <a:ea typeface="+mn-lt"/>
                <a:cs typeface="+mn-lt"/>
              </a:rPr>
              <a:t>Porijeklo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Uskrsa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možemo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izvući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iz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raznih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drevnih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religija</a:t>
            </a:r>
            <a:r>
              <a:rPr lang="en-US" sz="2800">
                <a:ea typeface="+mn-lt"/>
                <a:cs typeface="+mn-lt"/>
              </a:rPr>
              <a:t>. </a:t>
            </a:r>
            <a:r>
              <a:rPr lang="en-US" sz="2800" err="1">
                <a:ea typeface="+mn-lt"/>
                <a:cs typeface="+mn-lt"/>
              </a:rPr>
              <a:t>Moglo</a:t>
            </a:r>
            <a:r>
              <a:rPr lang="en-US" sz="2800">
                <a:ea typeface="+mn-lt"/>
                <a:cs typeface="+mn-lt"/>
              </a:rPr>
              <a:t> bi se </a:t>
            </a:r>
            <a:r>
              <a:rPr lang="en-US" sz="2800" err="1">
                <a:ea typeface="+mn-lt"/>
                <a:cs typeface="+mn-lt"/>
              </a:rPr>
              <a:t>reći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kako</a:t>
            </a:r>
            <a:r>
              <a:rPr lang="en-US" sz="2800">
                <a:ea typeface="+mn-lt"/>
                <a:cs typeface="+mn-lt"/>
              </a:rPr>
              <a:t> je </a:t>
            </a:r>
            <a:r>
              <a:rPr lang="en-US" sz="2800" err="1">
                <a:ea typeface="+mn-lt"/>
                <a:cs typeface="+mn-lt"/>
              </a:rPr>
              <a:t>germanska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božica</a:t>
            </a:r>
            <a:r>
              <a:rPr lang="en-US" sz="2800">
                <a:ea typeface="+mn-lt"/>
                <a:cs typeface="+mn-lt"/>
              </a:rPr>
              <a:t> </a:t>
            </a:r>
            <a:r>
              <a:rPr lang="en-US" sz="2800" b="1">
                <a:ea typeface="+mn-lt"/>
                <a:cs typeface="+mn-lt"/>
              </a:rPr>
              <a:t>Ostara</a:t>
            </a:r>
            <a:r>
              <a:rPr lang="en-US" sz="2800">
                <a:ea typeface="+mn-lt"/>
                <a:cs typeface="+mn-lt"/>
              </a:rPr>
              <a:t> </a:t>
            </a:r>
            <a:r>
              <a:rPr lang="en-US" sz="2800" err="1">
                <a:ea typeface="+mn-lt"/>
                <a:cs typeface="+mn-lt"/>
              </a:rPr>
              <a:t>ili</a:t>
            </a:r>
            <a:r>
              <a:rPr lang="en-US" sz="2800">
                <a:ea typeface="+mn-lt"/>
                <a:cs typeface="+mn-lt"/>
              </a:rPr>
              <a:t> </a:t>
            </a:r>
            <a:r>
              <a:rPr lang="en-US" sz="2800" b="1" err="1">
                <a:ea typeface="+mn-lt"/>
                <a:cs typeface="+mn-lt"/>
              </a:rPr>
              <a:t>Eostara</a:t>
            </a:r>
            <a:r>
              <a:rPr lang="en-US" sz="2800" b="1">
                <a:ea typeface="+mn-lt"/>
                <a:cs typeface="+mn-lt"/>
              </a:rPr>
              <a:t> </a:t>
            </a:r>
            <a:r>
              <a:rPr lang="en-US" sz="2800" err="1">
                <a:ea typeface="+mn-lt"/>
                <a:cs typeface="+mn-lt"/>
              </a:rPr>
              <a:t>nekako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najbliža</a:t>
            </a:r>
            <a:r>
              <a:rPr lang="en-US" sz="2800">
                <a:ea typeface="+mn-lt"/>
                <a:cs typeface="+mn-lt"/>
              </a:rPr>
              <a:t> tom </a:t>
            </a:r>
            <a:r>
              <a:rPr lang="en-US" sz="2800" err="1">
                <a:ea typeface="+mn-lt"/>
                <a:cs typeface="+mn-lt"/>
              </a:rPr>
              <a:t>objašnjenju</a:t>
            </a:r>
            <a:r>
              <a:rPr lang="en-US" sz="2800">
                <a:ea typeface="+mn-lt"/>
                <a:cs typeface="+mn-lt"/>
              </a:rPr>
              <a:t>. Samo </a:t>
            </a:r>
            <a:r>
              <a:rPr lang="en-US" sz="2800" err="1">
                <a:ea typeface="+mn-lt"/>
                <a:cs typeface="+mn-lt"/>
              </a:rPr>
              <a:t>nam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njezino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ime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govori</a:t>
            </a:r>
            <a:r>
              <a:rPr lang="en-US" sz="2800">
                <a:ea typeface="+mn-lt"/>
                <a:cs typeface="+mn-lt"/>
              </a:rPr>
              <a:t> o </a:t>
            </a:r>
            <a:r>
              <a:rPr lang="en-US" sz="2800" err="1">
                <a:ea typeface="+mn-lt"/>
                <a:cs typeface="+mn-lt"/>
              </a:rPr>
              <a:t>sličnosti</a:t>
            </a:r>
            <a:r>
              <a:rPr lang="en-US" sz="2800">
                <a:ea typeface="+mn-lt"/>
                <a:cs typeface="+mn-lt"/>
              </a:rPr>
              <a:t> s </a:t>
            </a:r>
            <a:r>
              <a:rPr lang="en-US" sz="2800" err="1">
                <a:ea typeface="+mn-lt"/>
                <a:cs typeface="+mn-lt"/>
              </a:rPr>
              <a:t>Uskrsom</a:t>
            </a:r>
            <a:r>
              <a:rPr lang="en-US" sz="2800">
                <a:ea typeface="+mn-lt"/>
                <a:cs typeface="+mn-lt"/>
              </a:rPr>
              <a:t> (</a:t>
            </a:r>
            <a:r>
              <a:rPr lang="en-US" sz="2800" err="1">
                <a:ea typeface="+mn-lt"/>
                <a:cs typeface="+mn-lt"/>
              </a:rPr>
              <a:t>eng.</a:t>
            </a:r>
            <a:r>
              <a:rPr lang="en-US" sz="2800">
                <a:ea typeface="+mn-lt"/>
                <a:cs typeface="+mn-lt"/>
              </a:rPr>
              <a:t> Easter). Ostara je </a:t>
            </a:r>
            <a:r>
              <a:rPr lang="en-US" sz="2800" err="1">
                <a:ea typeface="+mn-lt"/>
                <a:cs typeface="+mn-lt"/>
              </a:rPr>
              <a:t>germanska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božica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proljeća</a:t>
            </a:r>
            <a:r>
              <a:rPr lang="en-US" sz="2800">
                <a:ea typeface="+mn-lt"/>
                <a:cs typeface="+mn-lt"/>
              </a:rPr>
              <a:t>, </a:t>
            </a:r>
            <a:r>
              <a:rPr lang="en-US" sz="2800" err="1">
                <a:ea typeface="+mn-lt"/>
                <a:cs typeface="+mn-lt"/>
              </a:rPr>
              <a:t>zore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i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plodnosti</a:t>
            </a:r>
            <a:r>
              <a:rPr lang="en-US" sz="2800">
                <a:ea typeface="+mn-lt"/>
                <a:cs typeface="+mn-lt"/>
              </a:rPr>
              <a:t>. </a:t>
            </a:r>
            <a:r>
              <a:rPr lang="en-US" sz="2800" err="1">
                <a:ea typeface="+mn-lt"/>
                <a:cs typeface="+mn-lt"/>
              </a:rPr>
              <a:t>Simboli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koji</a:t>
            </a:r>
            <a:r>
              <a:rPr lang="en-US" sz="2800">
                <a:ea typeface="+mn-lt"/>
                <a:cs typeface="+mn-lt"/>
              </a:rPr>
              <a:t> se </a:t>
            </a:r>
            <a:r>
              <a:rPr lang="en-US" sz="2800" err="1">
                <a:ea typeface="+mn-lt"/>
                <a:cs typeface="+mn-lt"/>
              </a:rPr>
              <a:t>vežu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uz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nju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su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jaja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i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zečevi</a:t>
            </a:r>
            <a:r>
              <a:rPr lang="en-US" sz="2800">
                <a:ea typeface="+mn-lt"/>
                <a:cs typeface="+mn-lt"/>
              </a:rPr>
              <a:t>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44955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9">
            <a:extLst>
              <a:ext uri="{FF2B5EF4-FFF2-40B4-BE49-F238E27FC236}">
                <a16:creationId xmlns:a16="http://schemas.microsoft.com/office/drawing/2014/main" id="{13577A01-3DD8-4E33-BEE1-3065F7E6F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9599"/>
            <a:ext cx="7052486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087D0-1600-44ED-A49E-0FAB65C4D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1255469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CA176-53BC-41A5-9098-EC9BA6DB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2510395"/>
            <a:ext cx="6451109" cy="32745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 Nova"/>
                <a:ea typeface="+mn-lt"/>
                <a:cs typeface="+mn-lt"/>
              </a:rPr>
              <a:t>Legenda govori kako je pronašla ranjenu pticu u snijegu te ju pretvorila u zeca kako bi mu pomogla preživjeti zimu. Ta pretvorba nije bila potpuna pa je zec imao mogućnost nesti jaja. Iz svoje zahvalnosti prema boginji, jaja je ukrasio i poklonio ih joj na dar. Boginji su se obojena i ukrašena jaja svidjela pa ih je odlučila podijeliti. Zec, kako bi udovoljio željama boginje da i ljudi osjete veselje obojenih jaja, krenuo je po svijetu ostavljajući ih ljudima.</a:t>
            </a:r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 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6" descr="A picture containing room&#10;&#10;Description generated with very high confidence">
            <a:extLst>
              <a:ext uri="{FF2B5EF4-FFF2-40B4-BE49-F238E27FC236}">
                <a16:creationId xmlns:a16="http://schemas.microsoft.com/office/drawing/2014/main" id="{60C7D1BC-AC22-4703-BA74-A2D3DBF659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93" r="27012" b="-1"/>
          <a:stretch/>
        </p:blipFill>
        <p:spPr>
          <a:xfrm>
            <a:off x="7545032" y="759599"/>
            <a:ext cx="3778286" cy="53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0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17325-20CE-42C6-827B-1D103296B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Kada </a:t>
            </a:r>
            <a:r>
              <a:rPr lang="en-US" b="1" err="1">
                <a:cs typeface="Calibri Light"/>
              </a:rPr>
              <a:t>slavimo</a:t>
            </a:r>
            <a:r>
              <a:rPr lang="en-US" b="1">
                <a:cs typeface="Calibri Light"/>
              </a:rPr>
              <a:t> </a:t>
            </a:r>
            <a:r>
              <a:rPr lang="en-US" b="1" err="1">
                <a:cs typeface="Calibri Light"/>
              </a:rPr>
              <a:t>Uskrs</a:t>
            </a:r>
            <a:r>
              <a:rPr lang="en-US" b="1"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5E876-03F5-441A-9433-8B93024D6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775" y="1020683"/>
            <a:ext cx="7315200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err="1">
                <a:ea typeface="+mn-lt"/>
                <a:cs typeface="+mn-lt"/>
              </a:rPr>
              <a:t>Uskrs</a:t>
            </a:r>
            <a:r>
              <a:rPr lang="en-US" sz="2400">
                <a:ea typeface="+mn-lt"/>
                <a:cs typeface="+mn-lt"/>
              </a:rPr>
              <a:t> je </a:t>
            </a:r>
            <a:r>
              <a:rPr lang="en-US" sz="2400" err="1">
                <a:ea typeface="+mn-lt"/>
                <a:cs typeface="+mn-lt"/>
              </a:rPr>
              <a:t>jedan</a:t>
            </a:r>
            <a:r>
              <a:rPr lang="en-US" sz="2400">
                <a:ea typeface="+mn-lt"/>
                <a:cs typeface="+mn-lt"/>
              </a:rPr>
              <a:t> od "</a:t>
            </a:r>
            <a:r>
              <a:rPr lang="en-US" sz="2400" err="1">
                <a:ea typeface="+mn-lt"/>
                <a:cs typeface="+mn-lt"/>
              </a:rPr>
              <a:t>pokretnih</a:t>
            </a:r>
            <a:r>
              <a:rPr lang="en-US" sz="2400">
                <a:ea typeface="+mn-lt"/>
                <a:cs typeface="+mn-lt"/>
              </a:rPr>
              <a:t>" </a:t>
            </a:r>
            <a:r>
              <a:rPr lang="en-US" sz="2400" err="1">
                <a:ea typeface="+mn-lt"/>
                <a:cs typeface="+mn-lt"/>
              </a:rPr>
              <a:t>kršćanskih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praznika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odnosno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onih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čiji</a:t>
            </a:r>
            <a:r>
              <a:rPr lang="en-US" sz="2400">
                <a:ea typeface="+mn-lt"/>
                <a:cs typeface="+mn-lt"/>
              </a:rPr>
              <a:t> se datum </a:t>
            </a:r>
            <a:r>
              <a:rPr lang="en-US" sz="2400" err="1">
                <a:ea typeface="+mn-lt"/>
                <a:cs typeface="+mn-lt"/>
              </a:rPr>
              <a:t>mijenja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svake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godine</a:t>
            </a:r>
            <a:r>
              <a:rPr lang="en-US" sz="2400">
                <a:ea typeface="+mn-lt"/>
                <a:cs typeface="+mn-lt"/>
              </a:rPr>
              <a:t>. Datum </a:t>
            </a:r>
            <a:r>
              <a:rPr lang="en-US" sz="2400" err="1">
                <a:ea typeface="+mn-lt"/>
                <a:cs typeface="+mn-lt"/>
              </a:rPr>
              <a:t>ostalih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pokretnih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praznika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računa</a:t>
            </a:r>
            <a:r>
              <a:rPr lang="en-US" sz="2400">
                <a:ea typeface="+mn-lt"/>
                <a:cs typeface="+mn-lt"/>
              </a:rPr>
              <a:t> u </a:t>
            </a:r>
            <a:r>
              <a:rPr lang="en-US" sz="2400" err="1">
                <a:ea typeface="+mn-lt"/>
                <a:cs typeface="+mn-lt"/>
              </a:rPr>
              <a:t>odnosu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Uskršnju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nedjelju</a:t>
            </a:r>
            <a:r>
              <a:rPr lang="en-US" sz="2400">
                <a:ea typeface="+mn-lt"/>
                <a:cs typeface="+mn-lt"/>
              </a:rPr>
              <a:t>.</a:t>
            </a:r>
            <a:endParaRPr lang="en-US"/>
          </a:p>
          <a:p>
            <a:pPr marL="0" indent="0">
              <a:buNone/>
            </a:pPr>
            <a:endParaRPr lang="en-US" sz="24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>
                <a:cs typeface="Calibri" panose="020F0502020204030204"/>
              </a:rPr>
              <a:t>Datum </a:t>
            </a:r>
            <a:r>
              <a:rPr lang="en-US" sz="2400" err="1">
                <a:cs typeface="Calibri" panose="020F0502020204030204"/>
              </a:rPr>
              <a:t>Uskrsa</a:t>
            </a:r>
            <a:r>
              <a:rPr lang="en-US" sz="2400">
                <a:cs typeface="Calibri" panose="020F0502020204030204"/>
              </a:rPr>
              <a:t> se </a:t>
            </a:r>
            <a:r>
              <a:rPr lang="en-US" sz="2400" err="1">
                <a:cs typeface="Calibri" panose="020F0502020204030204"/>
              </a:rPr>
              <a:t>može</a:t>
            </a:r>
            <a:r>
              <a:rPr lang="en-US" sz="2400">
                <a:cs typeface="Calibri" panose="020F0502020204030204"/>
              </a:rPr>
              <a:t> </a:t>
            </a:r>
            <a:r>
              <a:rPr lang="en-US" sz="2400" err="1">
                <a:cs typeface="Calibri" panose="020F0502020204030204"/>
              </a:rPr>
              <a:t>pomicati</a:t>
            </a:r>
            <a:r>
              <a:rPr lang="en-US" sz="2400">
                <a:cs typeface="Calibri" panose="020F0502020204030204"/>
              </a:rPr>
              <a:t> od 22. </a:t>
            </a:r>
            <a:r>
              <a:rPr lang="en-US" sz="2400" err="1">
                <a:cs typeface="Calibri" panose="020F0502020204030204"/>
              </a:rPr>
              <a:t>ožujka</a:t>
            </a:r>
            <a:r>
              <a:rPr lang="en-US" sz="2400">
                <a:cs typeface="Calibri" panose="020F0502020204030204"/>
              </a:rPr>
              <a:t> do 25. </a:t>
            </a:r>
            <a:r>
              <a:rPr lang="en-US" sz="2400" err="1">
                <a:cs typeface="Calibri" panose="020F0502020204030204"/>
              </a:rPr>
              <a:t>travnja</a:t>
            </a:r>
            <a:r>
              <a:rPr lang="en-US" sz="2400">
                <a:cs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23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826B1-0BD6-4AE2-9BB1-A48234B94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95B3-1BF9-494C-96B7-FECCDB8A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800">
              <a:ea typeface="+mn-lt"/>
              <a:cs typeface="+mn-lt"/>
            </a:endParaRPr>
          </a:p>
          <a:p>
            <a:endParaRPr lang="en-US" sz="2800">
              <a:ea typeface="+mn-lt"/>
              <a:cs typeface="+mn-lt"/>
            </a:endParaRPr>
          </a:p>
          <a:p>
            <a:r>
              <a:rPr lang="en-US" sz="2800" err="1">
                <a:ea typeface="+mn-lt"/>
                <a:cs typeface="+mn-lt"/>
              </a:rPr>
              <a:t>Štovanje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uskrslog</a:t>
            </a:r>
            <a:r>
              <a:rPr lang="en-US" sz="2800">
                <a:ea typeface="+mn-lt"/>
                <a:cs typeface="+mn-lt"/>
              </a:rPr>
              <a:t> Krista </a:t>
            </a:r>
            <a:r>
              <a:rPr lang="en-US" sz="2800" err="1">
                <a:ea typeface="+mn-lt"/>
                <a:cs typeface="+mn-lt"/>
              </a:rPr>
              <a:t>zasigurno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nema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veze</a:t>
            </a:r>
            <a:r>
              <a:rPr lang="en-US" sz="2800">
                <a:ea typeface="+mn-lt"/>
                <a:cs typeface="+mn-lt"/>
              </a:rPr>
              <a:t> s </a:t>
            </a:r>
            <a:r>
              <a:rPr lang="en-US" sz="2800" err="1">
                <a:ea typeface="+mn-lt"/>
                <a:cs typeface="+mn-lt"/>
              </a:rPr>
              <a:t>bojanjem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kokošjih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jaja</a:t>
            </a:r>
            <a:r>
              <a:rPr lang="en-US" sz="2800">
                <a:ea typeface="+mn-lt"/>
                <a:cs typeface="+mn-lt"/>
              </a:rPr>
              <a:t>, no </a:t>
            </a:r>
            <a:r>
              <a:rPr lang="en-US" sz="2800" err="1">
                <a:ea typeface="+mn-lt"/>
                <a:cs typeface="+mn-lt"/>
              </a:rPr>
              <a:t>jaje</a:t>
            </a:r>
            <a:r>
              <a:rPr lang="en-US" sz="2800">
                <a:ea typeface="+mn-lt"/>
                <a:cs typeface="+mn-lt"/>
              </a:rPr>
              <a:t> u </a:t>
            </a:r>
            <a:r>
              <a:rPr lang="en-US" sz="2800" err="1">
                <a:ea typeface="+mn-lt"/>
                <a:cs typeface="+mn-lt"/>
              </a:rPr>
              <a:t>mnogim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kulturama</a:t>
            </a:r>
            <a:r>
              <a:rPr lang="en-US" sz="2800">
                <a:ea typeface="+mn-lt"/>
                <a:cs typeface="+mn-lt"/>
              </a:rPr>
              <a:t> </a:t>
            </a:r>
            <a:r>
              <a:rPr lang="en-US" sz="2800" err="1">
                <a:ea typeface="+mn-lt"/>
                <a:cs typeface="+mn-lt"/>
              </a:rPr>
              <a:t>simbol</a:t>
            </a:r>
            <a:r>
              <a:rPr lang="en-US" sz="2800">
                <a:ea typeface="+mn-lt"/>
                <a:cs typeface="+mn-lt"/>
              </a:rPr>
              <a:t> je </a:t>
            </a:r>
            <a:r>
              <a:rPr lang="en-US" sz="2800" err="1">
                <a:ea typeface="+mn-lt"/>
                <a:cs typeface="+mn-lt"/>
              </a:rPr>
              <a:t>rađanja</a:t>
            </a:r>
            <a:r>
              <a:rPr lang="en-US" sz="2800">
                <a:ea typeface="+mn-lt"/>
                <a:cs typeface="+mn-lt"/>
              </a:rPr>
              <a:t>, </a:t>
            </a:r>
            <a:r>
              <a:rPr lang="en-US" sz="2800" err="1">
                <a:ea typeface="+mn-lt"/>
                <a:cs typeface="+mn-lt"/>
              </a:rPr>
              <a:t>mladosti</a:t>
            </a:r>
            <a:r>
              <a:rPr lang="en-US" sz="2800">
                <a:ea typeface="+mn-lt"/>
                <a:cs typeface="+mn-lt"/>
              </a:rPr>
              <a:t>, </a:t>
            </a:r>
            <a:r>
              <a:rPr lang="en-US" sz="2800" err="1">
                <a:ea typeface="+mn-lt"/>
                <a:cs typeface="+mn-lt"/>
              </a:rPr>
              <a:t>zdravlja</a:t>
            </a:r>
            <a:r>
              <a:rPr lang="en-US" sz="2800">
                <a:ea typeface="+mn-lt"/>
                <a:cs typeface="+mn-lt"/>
              </a:rPr>
              <a:t>, </a:t>
            </a:r>
            <a:r>
              <a:rPr lang="en-US" sz="2800" err="1">
                <a:ea typeface="+mn-lt"/>
                <a:cs typeface="+mn-lt"/>
              </a:rPr>
              <a:t>plodnosti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i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uskrsnuća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kao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što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zec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simbolizira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plodnost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i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dolazak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novog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proljeća</a:t>
            </a:r>
            <a:r>
              <a:rPr lang="en-US" sz="2800">
                <a:ea typeface="+mn-lt"/>
                <a:cs typeface="+mn-lt"/>
              </a:rPr>
              <a:t>.</a:t>
            </a:r>
            <a:endParaRPr lang="en-US" sz="2800"/>
          </a:p>
        </p:txBody>
      </p:sp>
      <p:pic>
        <p:nvPicPr>
          <p:cNvPr id="4" name="Picture 4" descr="A picture containing doughnut, plate, donut, filled&#10;&#10;Description generated with very high confidence">
            <a:extLst>
              <a:ext uri="{FF2B5EF4-FFF2-40B4-BE49-F238E27FC236}">
                <a16:creationId xmlns:a16="http://schemas.microsoft.com/office/drawing/2014/main" id="{A133902D-A396-4745-870E-33F106CF0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3887" y="2215541"/>
            <a:ext cx="2847975" cy="2019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B2CBF7-02C6-4EF2-A17F-506C2D76BF10}"/>
              </a:ext>
            </a:extLst>
          </p:cNvPr>
          <p:cNvSpPr txBox="1"/>
          <p:nvPr/>
        </p:nvSpPr>
        <p:spPr>
          <a:xfrm>
            <a:off x="2255859" y="3112196"/>
            <a:ext cx="1587500" cy="3175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BY-SA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443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67DA-3D5D-4966-9728-882F1DE1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USKRS I DJECA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E959B-E939-469B-A11F-7C92C8100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 err="1">
                <a:ea typeface="+mn-lt"/>
                <a:cs typeface="+mn-lt"/>
              </a:rPr>
              <a:t>Djeca</a:t>
            </a:r>
            <a:r>
              <a:rPr lang="en-US" sz="2400">
                <a:ea typeface="+mn-lt"/>
                <a:cs typeface="+mn-lt"/>
              </a:rPr>
              <a:t> za </a:t>
            </a:r>
            <a:r>
              <a:rPr lang="en-US" sz="2400" err="1">
                <a:ea typeface="+mn-lt"/>
                <a:cs typeface="+mn-lt"/>
              </a:rPr>
              <a:t>Uskrs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igraju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igre</a:t>
            </a:r>
            <a:r>
              <a:rPr lang="en-US" sz="2400">
                <a:ea typeface="+mn-lt"/>
                <a:cs typeface="+mn-lt"/>
              </a:rPr>
              <a:t> u </a:t>
            </a:r>
            <a:r>
              <a:rPr lang="en-US" sz="2400" err="1">
                <a:ea typeface="+mn-lt"/>
                <a:cs typeface="+mn-lt"/>
              </a:rPr>
              <a:t>koje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uključene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pisanice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poput</a:t>
            </a:r>
            <a:r>
              <a:rPr lang="en-US" sz="2400">
                <a:ea typeface="+mn-lt"/>
                <a:cs typeface="+mn-lt"/>
              </a:rPr>
              <a:t>: </a:t>
            </a:r>
            <a:r>
              <a:rPr lang="en-US" sz="2400" err="1">
                <a:ea typeface="+mn-lt"/>
                <a:cs typeface="+mn-lt"/>
              </a:rPr>
              <a:t>tuckanja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pisanicama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gađanja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pisanica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kovanicama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traženja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sakrivenih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pisanica</a:t>
            </a:r>
            <a:r>
              <a:rPr lang="en-US" sz="2400">
                <a:ea typeface="+mn-lt"/>
                <a:cs typeface="+mn-lt"/>
              </a:rPr>
              <a:t> po </a:t>
            </a:r>
            <a:r>
              <a:rPr lang="en-US" sz="2400" err="1">
                <a:ea typeface="+mn-lt"/>
                <a:cs typeface="+mn-lt"/>
              </a:rPr>
              <a:t>kući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ili</a:t>
            </a:r>
            <a:r>
              <a:rPr lang="en-US" sz="2400">
                <a:ea typeface="+mn-lt"/>
                <a:cs typeface="+mn-lt"/>
              </a:rPr>
              <a:t> u </a:t>
            </a:r>
            <a:r>
              <a:rPr lang="en-US" sz="2400" err="1">
                <a:ea typeface="+mn-lt"/>
                <a:cs typeface="+mn-lt"/>
              </a:rPr>
              <a:t>travi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izvan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kuće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>
                <a:ea typeface="+mn-lt"/>
                <a:cs typeface="+mn-lt"/>
              </a:rPr>
              <a:t> sl. </a:t>
            </a:r>
            <a:endParaRPr lang="en-US" sz="2400"/>
          </a:p>
          <a:p>
            <a:r>
              <a:rPr lang="en-US" sz="2400">
                <a:ea typeface="+mn-lt"/>
                <a:cs typeface="+mn-lt"/>
              </a:rPr>
              <a:t>U </a:t>
            </a:r>
            <a:r>
              <a:rPr lang="en-US" sz="2400" err="1">
                <a:ea typeface="+mn-lt"/>
                <a:cs typeface="+mn-lt"/>
              </a:rPr>
              <a:t>igri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tuckanja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jajima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uzme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svoje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jaje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izabere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protivnika</a:t>
            </a:r>
            <a:r>
              <a:rPr lang="en-US" sz="2400">
                <a:ea typeface="+mn-lt"/>
                <a:cs typeface="+mn-lt"/>
              </a:rPr>
              <a:t>. </a:t>
            </a:r>
            <a:r>
              <a:rPr lang="en-US" sz="2400" err="1">
                <a:ea typeface="+mn-lt"/>
                <a:cs typeface="+mn-lt"/>
              </a:rPr>
              <a:t>Jaja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jedno</a:t>
            </a:r>
            <a:r>
              <a:rPr lang="en-US" sz="2400">
                <a:ea typeface="+mn-lt"/>
                <a:cs typeface="+mn-lt"/>
              </a:rPr>
              <a:t> u </a:t>
            </a:r>
            <a:r>
              <a:rPr lang="en-US" sz="2400" err="1">
                <a:ea typeface="+mn-lt"/>
                <a:cs typeface="+mn-lt"/>
              </a:rPr>
              <a:t>drugo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tuckaju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vrhovima</a:t>
            </a:r>
            <a:r>
              <a:rPr lang="en-US" sz="2400">
                <a:ea typeface="+mn-lt"/>
                <a:cs typeface="+mn-lt"/>
              </a:rPr>
              <a:t>, a </a:t>
            </a:r>
            <a:r>
              <a:rPr lang="en-US" sz="2400" err="1">
                <a:ea typeface="+mn-lt"/>
                <a:cs typeface="+mn-lt"/>
              </a:rPr>
              <a:t>pobjednik</a:t>
            </a:r>
            <a:r>
              <a:rPr lang="en-US" sz="2400">
                <a:ea typeface="+mn-lt"/>
                <a:cs typeface="+mn-lt"/>
              </a:rPr>
              <a:t> je </a:t>
            </a:r>
            <a:r>
              <a:rPr lang="en-US" sz="2400" err="1">
                <a:ea typeface="+mn-lt"/>
                <a:cs typeface="+mn-lt"/>
              </a:rPr>
              <a:t>onaj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čije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jaje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ostane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čitavo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>
                <a:ea typeface="+mn-lt"/>
                <a:cs typeface="+mn-lt"/>
              </a:rPr>
              <a:t> on </a:t>
            </a:r>
            <a:r>
              <a:rPr lang="en-US" sz="2400" err="1">
                <a:ea typeface="+mn-lt"/>
                <a:cs typeface="+mn-lt"/>
              </a:rPr>
              <a:t>nastavlja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igru</a:t>
            </a:r>
            <a:r>
              <a:rPr lang="en-US" sz="2400">
                <a:ea typeface="+mn-lt"/>
                <a:cs typeface="+mn-lt"/>
              </a:rPr>
              <a:t>. </a:t>
            </a:r>
            <a:r>
              <a:rPr lang="en-US" sz="2400" err="1">
                <a:ea typeface="+mn-lt"/>
                <a:cs typeface="+mn-lt"/>
              </a:rPr>
              <a:t>Pisanica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pobjednica</a:t>
            </a:r>
            <a:r>
              <a:rPr lang="en-US" sz="2400">
                <a:ea typeface="+mn-lt"/>
                <a:cs typeface="+mn-lt"/>
              </a:rPr>
              <a:t> je </a:t>
            </a:r>
            <a:r>
              <a:rPr lang="en-US" sz="2400" err="1">
                <a:ea typeface="+mn-lt"/>
                <a:cs typeface="+mn-lt"/>
              </a:rPr>
              <a:t>ona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koja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ostane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čitava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nakon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cijelog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kruga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tuckanja</a:t>
            </a:r>
            <a:r>
              <a:rPr lang="en-US">
                <a:ea typeface="+mn-lt"/>
                <a:cs typeface="+mn-lt"/>
              </a:rPr>
              <a:t>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062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1DA5-93C3-45CD-AB6C-B2E8E6DF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USKRS U HRVATSKOJ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69897-A671-4ED2-9F70-ECDF0EBCA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Za </a:t>
            </a:r>
            <a:r>
              <a:rPr lang="en-US" sz="2400" err="1">
                <a:ea typeface="+mn-lt"/>
                <a:cs typeface="+mn-lt"/>
              </a:rPr>
              <a:t>Uskrs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odlazi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jutarnju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misu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ili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Veliku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subotu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odlazi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svečano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vazmeno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bdjenje</a:t>
            </a:r>
            <a:r>
              <a:rPr lang="en-US" sz="2400">
                <a:ea typeface="+mn-lt"/>
                <a:cs typeface="+mn-lt"/>
              </a:rPr>
              <a:t>. Na </a:t>
            </a:r>
            <a:r>
              <a:rPr lang="en-US" sz="2400" err="1">
                <a:ea typeface="+mn-lt"/>
                <a:cs typeface="+mn-lt"/>
              </a:rPr>
              <a:t>sam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Uskrs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tradicijski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blaguje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šunka</a:t>
            </a:r>
            <a:r>
              <a:rPr lang="en-US" sz="2400">
                <a:ea typeface="+mn-lt"/>
                <a:cs typeface="+mn-lt"/>
              </a:rPr>
              <a:t>, a </a:t>
            </a:r>
            <a:r>
              <a:rPr lang="en-US" sz="2400" err="1">
                <a:ea typeface="+mn-lt"/>
                <a:cs typeface="+mn-lt"/>
              </a:rPr>
              <a:t>domaćice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često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ispeku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kruh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priprave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druge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slastice</a:t>
            </a:r>
            <a:r>
              <a:rPr lang="en-US" sz="2400">
                <a:ea typeface="+mn-lt"/>
                <a:cs typeface="+mn-lt"/>
              </a:rPr>
              <a:t>. </a:t>
            </a:r>
            <a:r>
              <a:rPr lang="en-US" sz="2400" err="1">
                <a:ea typeface="+mn-lt"/>
                <a:cs typeface="+mn-lt"/>
              </a:rPr>
              <a:t>Hrana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prije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blagovanja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odnosi</a:t>
            </a:r>
            <a:r>
              <a:rPr lang="en-US" sz="2400">
                <a:ea typeface="+mn-lt"/>
                <a:cs typeface="+mn-lt"/>
              </a:rPr>
              <a:t> u </a:t>
            </a:r>
            <a:r>
              <a:rPr lang="en-US" sz="2400" err="1">
                <a:ea typeface="+mn-lt"/>
                <a:cs typeface="+mn-lt"/>
              </a:rPr>
              <a:t>crkvu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uskrsnu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misu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gdje</a:t>
            </a:r>
            <a:r>
              <a:rPr lang="en-US" sz="2400">
                <a:ea typeface="+mn-lt"/>
                <a:cs typeface="+mn-lt"/>
              </a:rPr>
              <a:t> je </a:t>
            </a:r>
            <a:r>
              <a:rPr lang="en-US" sz="2400" err="1">
                <a:ea typeface="+mn-lt"/>
                <a:cs typeface="+mn-lt"/>
              </a:rPr>
              <a:t>svećenik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blagoslivlja</a:t>
            </a:r>
            <a:r>
              <a:rPr lang="en-US" sz="2400">
                <a:ea typeface="+mn-lt"/>
                <a:cs typeface="+mn-lt"/>
              </a:rPr>
              <a:t>, a </a:t>
            </a:r>
            <a:r>
              <a:rPr lang="en-US" sz="2400" err="1">
                <a:ea typeface="+mn-lt"/>
                <a:cs typeface="+mn-lt"/>
              </a:rPr>
              <a:t>potom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vjernici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odlaze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kućama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uskrsni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objed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slavlje</a:t>
            </a:r>
            <a:r>
              <a:rPr lang="en-US" sz="2400">
                <a:ea typeface="+mn-lt"/>
                <a:cs typeface="+mn-lt"/>
              </a:rPr>
              <a:t>. </a:t>
            </a:r>
            <a:r>
              <a:rPr lang="en-US" sz="2400" err="1">
                <a:ea typeface="+mn-lt"/>
                <a:cs typeface="+mn-lt"/>
              </a:rPr>
              <a:t>Tradicijska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uskrsna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jela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su</a:t>
            </a:r>
            <a:r>
              <a:rPr lang="en-US" sz="2400">
                <a:ea typeface="+mn-lt"/>
                <a:cs typeface="+mn-lt"/>
              </a:rPr>
              <a:t>: </a:t>
            </a:r>
            <a:r>
              <a:rPr lang="en-US" sz="2400" err="1">
                <a:ea typeface="+mn-lt"/>
                <a:cs typeface="+mn-lt"/>
              </a:rPr>
              <a:t>pinca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sirnica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razne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uskrsne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pogače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ukrašene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pisanicama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peciva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kuhana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šunka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šunka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pečena</a:t>
            </a:r>
            <a:r>
              <a:rPr lang="en-US" sz="2400">
                <a:ea typeface="+mn-lt"/>
                <a:cs typeface="+mn-lt"/>
              </a:rPr>
              <a:t> u </a:t>
            </a:r>
            <a:r>
              <a:rPr lang="en-US" sz="2400" err="1">
                <a:ea typeface="+mn-lt"/>
                <a:cs typeface="+mn-lt"/>
              </a:rPr>
              <a:t>kruhu</a:t>
            </a:r>
            <a:r>
              <a:rPr lang="en-US" sz="2400">
                <a:ea typeface="+mn-lt"/>
                <a:cs typeface="+mn-lt"/>
              </a:rPr>
              <a:t> s </a:t>
            </a:r>
            <a:r>
              <a:rPr lang="en-US" sz="2400" err="1">
                <a:ea typeface="+mn-lt"/>
                <a:cs typeface="+mn-lt"/>
              </a:rPr>
              <a:t>mladim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lukom</a:t>
            </a:r>
            <a:r>
              <a:rPr lang="en-US" sz="2400" u="sng">
                <a:ea typeface="+mn-lt"/>
                <a:cs typeface="+mn-lt"/>
                <a:hlinkClick r:id="rId2"/>
              </a:rPr>
              <a:t> 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rotkvicama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kuhana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kokoš</a:t>
            </a:r>
            <a:r>
              <a:rPr lang="en-US" sz="2400">
                <a:ea typeface="+mn-lt"/>
                <a:cs typeface="+mn-lt"/>
              </a:rPr>
              <a:t> s </a:t>
            </a:r>
            <a:r>
              <a:rPr lang="en-US" sz="2400" err="1">
                <a:ea typeface="+mn-lt"/>
                <a:cs typeface="+mn-lt"/>
              </a:rPr>
              <a:t>domaćim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rezancima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kuglof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rožata</a:t>
            </a:r>
            <a:r>
              <a:rPr lang="en-US" sz="2400">
                <a:ea typeface="+mn-lt"/>
                <a:cs typeface="+mn-lt"/>
              </a:rPr>
              <a:t> I dr.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7073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99582-A8ED-4877-ADFB-3985D8D6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77" y="4599160"/>
            <a:ext cx="11079804" cy="1358020"/>
          </a:xfrm>
        </p:spPr>
        <p:txBody>
          <a:bodyPr anchor="ctr">
            <a:normAutofit/>
          </a:bodyPr>
          <a:lstStyle/>
          <a:p>
            <a:pPr algn="ctr"/>
            <a:endParaRPr lang="en-US" sz="44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1A2130-3B60-48FE-B784-E65DD3612B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678027"/>
              </p:ext>
            </p:extLst>
          </p:nvPr>
        </p:nvGraphicFramePr>
        <p:xfrm>
          <a:off x="960120" y="640080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51689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Frame</vt:lpstr>
      <vt:lpstr>PORIJEKLO I SLAVLJE USKRSA</vt:lpstr>
      <vt:lpstr>PowerPoint Presentation</vt:lpstr>
      <vt:lpstr>PORIJEKLO USKRSA</vt:lpstr>
      <vt:lpstr>PowerPoint Presentation</vt:lpstr>
      <vt:lpstr>Kada slavimo Uskrs?</vt:lpstr>
      <vt:lpstr>PowerPoint Presentation</vt:lpstr>
      <vt:lpstr>USKRS I DJECA</vt:lpstr>
      <vt:lpstr>USKRS U HRVATSKOJ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2020-04-02T08:05:01Z</dcterms:created>
  <dcterms:modified xsi:type="dcterms:W3CDTF">2020-04-02T14:36:57Z</dcterms:modified>
</cp:coreProperties>
</file>