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06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2" r:id="rId8"/>
    <p:sldId id="261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AA4321-7FC3-EAF9-EA58-457EBC081E5B}" v="517" dt="2020-04-02T09:15:19.528"/>
    <p1510:client id="{2025ABAD-6827-0CE1-77E0-4C21774BCA72}" v="46" dt="2020-04-02T13:28:01.201"/>
    <p1510:client id="{8117AE01-7E62-C277-4F15-87FE42EF6379}" v="240" dt="2020-04-02T13:23:08.103"/>
    <p1510:client id="{9FA06A84-788F-78BF-7136-262C17F66042}" v="27" dt="2020-04-02T14:36:31.908"/>
    <p1510:client id="{BEA096C5-ABC6-8F46-F11D-8292FDE849B0}" v="15" dt="2020-04-02T09:20:56.218"/>
    <p1510:client id="{E76ECE5E-2E69-828A-2FBA-22AD2F767B3C}" v="62" dt="2020-04-02T13:13:13.2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rjana Hrestak" userId="S::mirjana.hrestak@skole.hr::49815455-4e4c-4849-8c71-90b1ad439328" providerId="AD" clId="Web-{2025ABAD-6827-0CE1-77E0-4C21774BCA72}"/>
    <pc:docChg chg="modSld addMainMaster delMainMaster">
      <pc:chgData name="Mirjana Hrestak" userId="S::mirjana.hrestak@skole.hr::49815455-4e4c-4849-8c71-90b1ad439328" providerId="AD" clId="Web-{2025ABAD-6827-0CE1-77E0-4C21774BCA72}" dt="2020-04-02T13:28:01.201" v="44"/>
      <pc:docMkLst>
        <pc:docMk/>
      </pc:docMkLst>
      <pc:sldChg chg="modSp mod modClrScheme chgLayout">
        <pc:chgData name="Mirjana Hrestak" userId="S::mirjana.hrestak@skole.hr::49815455-4e4c-4849-8c71-90b1ad439328" providerId="AD" clId="Web-{2025ABAD-6827-0CE1-77E0-4C21774BCA72}" dt="2020-04-02T13:25:09.297" v="1"/>
        <pc:sldMkLst>
          <pc:docMk/>
          <pc:sldMk cId="109857222" sldId="256"/>
        </pc:sldMkLst>
        <pc:spChg chg="mod ord">
          <ac:chgData name="Mirjana Hrestak" userId="S::mirjana.hrestak@skole.hr::49815455-4e4c-4849-8c71-90b1ad439328" providerId="AD" clId="Web-{2025ABAD-6827-0CE1-77E0-4C21774BCA72}" dt="2020-04-02T13:25:09.297" v="1"/>
          <ac:spMkLst>
            <pc:docMk/>
            <pc:sldMk cId="109857222" sldId="256"/>
            <ac:spMk id="2" creationId="{00000000-0000-0000-0000-000000000000}"/>
          </ac:spMkLst>
        </pc:spChg>
        <pc:spChg chg="mod ord">
          <ac:chgData name="Mirjana Hrestak" userId="S::mirjana.hrestak@skole.hr::49815455-4e4c-4849-8c71-90b1ad439328" providerId="AD" clId="Web-{2025ABAD-6827-0CE1-77E0-4C21774BCA72}" dt="2020-04-02T13:25:09.297" v="1"/>
          <ac:spMkLst>
            <pc:docMk/>
            <pc:sldMk cId="109857222" sldId="256"/>
            <ac:spMk id="3" creationId="{00000000-0000-0000-0000-000000000000}"/>
          </ac:spMkLst>
        </pc:spChg>
      </pc:sldChg>
      <pc:sldChg chg="modSp mod modClrScheme chgLayout">
        <pc:chgData name="Mirjana Hrestak" userId="S::mirjana.hrestak@skole.hr::49815455-4e4c-4849-8c71-90b1ad439328" providerId="AD" clId="Web-{2025ABAD-6827-0CE1-77E0-4C21774BCA72}" dt="2020-04-02T13:25:09.297" v="1"/>
        <pc:sldMkLst>
          <pc:docMk/>
          <pc:sldMk cId="844182705" sldId="257"/>
        </pc:sldMkLst>
        <pc:spChg chg="mod ord">
          <ac:chgData name="Mirjana Hrestak" userId="S::mirjana.hrestak@skole.hr::49815455-4e4c-4849-8c71-90b1ad439328" providerId="AD" clId="Web-{2025ABAD-6827-0CE1-77E0-4C21774BCA72}" dt="2020-04-02T13:25:09.297" v="1"/>
          <ac:spMkLst>
            <pc:docMk/>
            <pc:sldMk cId="844182705" sldId="257"/>
            <ac:spMk id="2" creationId="{61231785-639D-473D-8737-59C6D2AE8042}"/>
          </ac:spMkLst>
        </pc:spChg>
        <pc:spChg chg="mod ord">
          <ac:chgData name="Mirjana Hrestak" userId="S::mirjana.hrestak@skole.hr::49815455-4e4c-4849-8c71-90b1ad439328" providerId="AD" clId="Web-{2025ABAD-6827-0CE1-77E0-4C21774BCA72}" dt="2020-04-02T13:25:09.297" v="1"/>
          <ac:spMkLst>
            <pc:docMk/>
            <pc:sldMk cId="844182705" sldId="257"/>
            <ac:spMk id="3" creationId="{C8626B4D-9549-46DB-B154-BF5758F2BD9B}"/>
          </ac:spMkLst>
        </pc:spChg>
      </pc:sldChg>
      <pc:sldChg chg="modSp mod modClrScheme chgLayout">
        <pc:chgData name="Mirjana Hrestak" userId="S::mirjana.hrestak@skole.hr::49815455-4e4c-4849-8c71-90b1ad439328" providerId="AD" clId="Web-{2025ABAD-6827-0CE1-77E0-4C21774BCA72}" dt="2020-04-02T13:25:09.297" v="1"/>
        <pc:sldMkLst>
          <pc:docMk/>
          <pc:sldMk cId="2449557841" sldId="258"/>
        </pc:sldMkLst>
        <pc:spChg chg="mod ord">
          <ac:chgData name="Mirjana Hrestak" userId="S::mirjana.hrestak@skole.hr::49815455-4e4c-4849-8c71-90b1ad439328" providerId="AD" clId="Web-{2025ABAD-6827-0CE1-77E0-4C21774BCA72}" dt="2020-04-02T13:25:09.297" v="1"/>
          <ac:spMkLst>
            <pc:docMk/>
            <pc:sldMk cId="2449557841" sldId="258"/>
            <ac:spMk id="2" creationId="{97489323-6311-4370-8BCD-1CAA72579A41}"/>
          </ac:spMkLst>
        </pc:spChg>
        <pc:spChg chg="mod ord">
          <ac:chgData name="Mirjana Hrestak" userId="S::mirjana.hrestak@skole.hr::49815455-4e4c-4849-8c71-90b1ad439328" providerId="AD" clId="Web-{2025ABAD-6827-0CE1-77E0-4C21774BCA72}" dt="2020-04-02T13:25:09.297" v="1"/>
          <ac:spMkLst>
            <pc:docMk/>
            <pc:sldMk cId="2449557841" sldId="258"/>
            <ac:spMk id="3" creationId="{8AF1B6CB-E293-4867-A16D-CB0FD8D73C0B}"/>
          </ac:spMkLst>
        </pc:spChg>
      </pc:sldChg>
      <pc:sldChg chg="addSp modSp mod modClrScheme chgLayout">
        <pc:chgData name="Mirjana Hrestak" userId="S::mirjana.hrestak@skole.hr::49815455-4e4c-4849-8c71-90b1ad439328" providerId="AD" clId="Web-{2025ABAD-6827-0CE1-77E0-4C21774BCA72}" dt="2020-04-02T13:25:49.422" v="2"/>
        <pc:sldMkLst>
          <pc:docMk/>
          <pc:sldMk cId="3248703474" sldId="259"/>
        </pc:sldMkLst>
        <pc:spChg chg="mod ord">
          <ac:chgData name="Mirjana Hrestak" userId="S::mirjana.hrestak@skole.hr::49815455-4e4c-4849-8c71-90b1ad439328" providerId="AD" clId="Web-{2025ABAD-6827-0CE1-77E0-4C21774BCA72}" dt="2020-04-02T13:25:09.297" v="1"/>
          <ac:spMkLst>
            <pc:docMk/>
            <pc:sldMk cId="3248703474" sldId="259"/>
            <ac:spMk id="2" creationId="{30C087D0-1600-44ED-A49E-0FAB65C4D3F0}"/>
          </ac:spMkLst>
        </pc:spChg>
        <pc:spChg chg="mod ord">
          <ac:chgData name="Mirjana Hrestak" userId="S::mirjana.hrestak@skole.hr::49815455-4e4c-4849-8c71-90b1ad439328" providerId="AD" clId="Web-{2025ABAD-6827-0CE1-77E0-4C21774BCA72}" dt="2020-04-02T13:25:09.297" v="1"/>
          <ac:spMkLst>
            <pc:docMk/>
            <pc:sldMk cId="3248703474" sldId="259"/>
            <ac:spMk id="3" creationId="{437CA176-53BC-41A5-9098-EC9BA6DBC730}"/>
          </ac:spMkLst>
        </pc:spChg>
        <pc:spChg chg="add">
          <ac:chgData name="Mirjana Hrestak" userId="S::mirjana.hrestak@skole.hr::49815455-4e4c-4849-8c71-90b1ad439328" providerId="AD" clId="Web-{2025ABAD-6827-0CE1-77E0-4C21774BCA72}" dt="2020-04-02T13:25:49.422" v="2"/>
          <ac:spMkLst>
            <pc:docMk/>
            <pc:sldMk cId="3248703474" sldId="259"/>
            <ac:spMk id="32" creationId="{13577A01-3DD8-4E33-BEE1-3065F7E6FB2F}"/>
          </ac:spMkLst>
        </pc:spChg>
      </pc:sldChg>
      <pc:sldChg chg="addSp delSp modSp mod modClrScheme chgLayout">
        <pc:chgData name="Mirjana Hrestak" userId="S::mirjana.hrestak@skole.hr::49815455-4e4c-4849-8c71-90b1ad439328" providerId="AD" clId="Web-{2025ABAD-6827-0CE1-77E0-4C21774BCA72}" dt="2020-04-02T13:28:01.201" v="44"/>
        <pc:sldMkLst>
          <pc:docMk/>
          <pc:sldMk cId="964433588" sldId="260"/>
        </pc:sldMkLst>
        <pc:spChg chg="mod ord">
          <ac:chgData name="Mirjana Hrestak" userId="S::mirjana.hrestak@skole.hr::49815455-4e4c-4849-8c71-90b1ad439328" providerId="AD" clId="Web-{2025ABAD-6827-0CE1-77E0-4C21774BCA72}" dt="2020-04-02T13:27:50.201" v="38" actId="20577"/>
          <ac:spMkLst>
            <pc:docMk/>
            <pc:sldMk cId="964433588" sldId="260"/>
            <ac:spMk id="2" creationId="{42C826B1-0BD6-4AE2-9BB1-A48234B94A9B}"/>
          </ac:spMkLst>
        </pc:spChg>
        <pc:spChg chg="mod ord">
          <ac:chgData name="Mirjana Hrestak" userId="S::mirjana.hrestak@skole.hr::49815455-4e4c-4849-8c71-90b1ad439328" providerId="AD" clId="Web-{2025ABAD-6827-0CE1-77E0-4C21774BCA72}" dt="2020-04-02T13:25:09.297" v="1"/>
          <ac:spMkLst>
            <pc:docMk/>
            <pc:sldMk cId="964433588" sldId="260"/>
            <ac:spMk id="3" creationId="{D7C395B3-1BF9-494C-96B7-FECCDB8A6106}"/>
          </ac:spMkLst>
        </pc:spChg>
        <pc:picChg chg="mod">
          <ac:chgData name="Mirjana Hrestak" userId="S::mirjana.hrestak@skole.hr::49815455-4e4c-4849-8c71-90b1ad439328" providerId="AD" clId="Web-{2025ABAD-6827-0CE1-77E0-4C21774BCA72}" dt="2020-04-02T13:27:53.873" v="42" actId="1076"/>
          <ac:picMkLst>
            <pc:docMk/>
            <pc:sldMk cId="964433588" sldId="260"/>
            <ac:picMk id="4" creationId="{A133902D-A396-4745-870E-33F106CF04E1}"/>
          </ac:picMkLst>
        </pc:picChg>
        <pc:picChg chg="add del mod">
          <ac:chgData name="Mirjana Hrestak" userId="S::mirjana.hrestak@skole.hr::49815455-4e4c-4849-8c71-90b1ad439328" providerId="AD" clId="Web-{2025ABAD-6827-0CE1-77E0-4C21774BCA72}" dt="2020-04-02T13:28:01.201" v="44"/>
          <ac:picMkLst>
            <pc:docMk/>
            <pc:sldMk cId="964433588" sldId="260"/>
            <ac:picMk id="5" creationId="{C0246966-3980-4306-A731-FC1133E12E57}"/>
          </ac:picMkLst>
        </pc:picChg>
      </pc:sldChg>
      <pc:sldChg chg="modSp mod modClrScheme chgLayout">
        <pc:chgData name="Mirjana Hrestak" userId="S::mirjana.hrestak@skole.hr::49815455-4e4c-4849-8c71-90b1ad439328" providerId="AD" clId="Web-{2025ABAD-6827-0CE1-77E0-4C21774BCA72}" dt="2020-04-02T13:26:58.952" v="36" actId="20577"/>
        <pc:sldMkLst>
          <pc:docMk/>
          <pc:sldMk cId="3370735116" sldId="261"/>
        </pc:sldMkLst>
        <pc:spChg chg="mod ord">
          <ac:chgData name="Mirjana Hrestak" userId="S::mirjana.hrestak@skole.hr::49815455-4e4c-4849-8c71-90b1ad439328" providerId="AD" clId="Web-{2025ABAD-6827-0CE1-77E0-4C21774BCA72}" dt="2020-04-02T13:25:09.297" v="1"/>
          <ac:spMkLst>
            <pc:docMk/>
            <pc:sldMk cId="3370735116" sldId="261"/>
            <ac:spMk id="2" creationId="{E84F1DA5-93C3-45CD-AB6C-B2E8E6DF434F}"/>
          </ac:spMkLst>
        </pc:spChg>
        <pc:spChg chg="mod ord">
          <ac:chgData name="Mirjana Hrestak" userId="S::mirjana.hrestak@skole.hr::49815455-4e4c-4849-8c71-90b1ad439328" providerId="AD" clId="Web-{2025ABAD-6827-0CE1-77E0-4C21774BCA72}" dt="2020-04-02T13:26:58.952" v="36" actId="20577"/>
          <ac:spMkLst>
            <pc:docMk/>
            <pc:sldMk cId="3370735116" sldId="261"/>
            <ac:spMk id="3" creationId="{CF169897-A671-4ED2-9F70-ECDF0EBCA9FD}"/>
          </ac:spMkLst>
        </pc:spChg>
      </pc:sldChg>
      <pc:sldChg chg="modSp mod modClrScheme chgLayout">
        <pc:chgData name="Mirjana Hrestak" userId="S::mirjana.hrestak@skole.hr::49815455-4e4c-4849-8c71-90b1ad439328" providerId="AD" clId="Web-{2025ABAD-6827-0CE1-77E0-4C21774BCA72}" dt="2020-04-02T13:25:09.297" v="1"/>
        <pc:sldMkLst>
          <pc:docMk/>
          <pc:sldMk cId="1890628513" sldId="262"/>
        </pc:sldMkLst>
        <pc:spChg chg="mod ord">
          <ac:chgData name="Mirjana Hrestak" userId="S::mirjana.hrestak@skole.hr::49815455-4e4c-4849-8c71-90b1ad439328" providerId="AD" clId="Web-{2025ABAD-6827-0CE1-77E0-4C21774BCA72}" dt="2020-04-02T13:25:09.297" v="1"/>
          <ac:spMkLst>
            <pc:docMk/>
            <pc:sldMk cId="1890628513" sldId="262"/>
            <ac:spMk id="2" creationId="{EB9167DA-3D5D-4966-9728-882F1DE10064}"/>
          </ac:spMkLst>
        </pc:spChg>
        <pc:spChg chg="mod ord">
          <ac:chgData name="Mirjana Hrestak" userId="S::mirjana.hrestak@skole.hr::49815455-4e4c-4849-8c71-90b1ad439328" providerId="AD" clId="Web-{2025ABAD-6827-0CE1-77E0-4C21774BCA72}" dt="2020-04-02T13:25:09.297" v="1"/>
          <ac:spMkLst>
            <pc:docMk/>
            <pc:sldMk cId="1890628513" sldId="262"/>
            <ac:spMk id="3" creationId="{34CE959B-E939-469B-A11F-7C92C8100D79}"/>
          </ac:spMkLst>
        </pc:spChg>
      </pc:sldChg>
      <pc:sldChg chg="modSp mod modClrScheme chgLayout">
        <pc:chgData name="Mirjana Hrestak" userId="S::mirjana.hrestak@skole.hr::49815455-4e4c-4849-8c71-90b1ad439328" providerId="AD" clId="Web-{2025ABAD-6827-0CE1-77E0-4C21774BCA72}" dt="2020-04-02T13:25:09.297" v="1"/>
        <pc:sldMkLst>
          <pc:docMk/>
          <pc:sldMk cId="4240234905" sldId="263"/>
        </pc:sldMkLst>
        <pc:spChg chg="mod ord">
          <ac:chgData name="Mirjana Hrestak" userId="S::mirjana.hrestak@skole.hr::49815455-4e4c-4849-8c71-90b1ad439328" providerId="AD" clId="Web-{2025ABAD-6827-0CE1-77E0-4C21774BCA72}" dt="2020-04-02T13:25:09.297" v="1"/>
          <ac:spMkLst>
            <pc:docMk/>
            <pc:sldMk cId="4240234905" sldId="263"/>
            <ac:spMk id="2" creationId="{C3F17325-20CE-42C6-827B-1D103296B56C}"/>
          </ac:spMkLst>
        </pc:spChg>
        <pc:spChg chg="mod ord">
          <ac:chgData name="Mirjana Hrestak" userId="S::mirjana.hrestak@skole.hr::49815455-4e4c-4849-8c71-90b1ad439328" providerId="AD" clId="Web-{2025ABAD-6827-0CE1-77E0-4C21774BCA72}" dt="2020-04-02T13:25:09.297" v="1"/>
          <ac:spMkLst>
            <pc:docMk/>
            <pc:sldMk cId="4240234905" sldId="263"/>
            <ac:spMk id="3" creationId="{CFB5E876-03F5-441A-9433-8B93024D618C}"/>
          </ac:spMkLst>
        </pc:spChg>
      </pc:sldChg>
      <pc:sldChg chg="modSp mod modClrScheme chgLayout">
        <pc:chgData name="Mirjana Hrestak" userId="S::mirjana.hrestak@skole.hr::49815455-4e4c-4849-8c71-90b1ad439328" providerId="AD" clId="Web-{2025ABAD-6827-0CE1-77E0-4C21774BCA72}" dt="2020-04-02T13:25:09.297" v="1"/>
        <pc:sldMkLst>
          <pc:docMk/>
          <pc:sldMk cId="1826516895" sldId="264"/>
        </pc:sldMkLst>
        <pc:spChg chg="mod ord">
          <ac:chgData name="Mirjana Hrestak" userId="S::mirjana.hrestak@skole.hr::49815455-4e4c-4849-8c71-90b1ad439328" providerId="AD" clId="Web-{2025ABAD-6827-0CE1-77E0-4C21774BCA72}" dt="2020-04-02T13:25:09.297" v="1"/>
          <ac:spMkLst>
            <pc:docMk/>
            <pc:sldMk cId="1826516895" sldId="264"/>
            <ac:spMk id="2" creationId="{9B799582-A8ED-4877-ADFB-3985D8D6B379}"/>
          </ac:spMkLst>
        </pc:spChg>
        <pc:graphicFrameChg chg="mod ord">
          <ac:chgData name="Mirjana Hrestak" userId="S::mirjana.hrestak@skole.hr::49815455-4e4c-4849-8c71-90b1ad439328" providerId="AD" clId="Web-{2025ABAD-6827-0CE1-77E0-4C21774BCA72}" dt="2020-04-02T13:25:09.297" v="1"/>
          <ac:graphicFrameMkLst>
            <pc:docMk/>
            <pc:sldMk cId="1826516895" sldId="264"/>
            <ac:graphicFrameMk id="5" creationId="{5E1A2130-3B60-48FE-B784-E65DD3612BA7}"/>
          </ac:graphicFrameMkLst>
        </pc:graphicFrameChg>
      </pc:sldChg>
      <pc:sldMasterChg chg="del delSldLayout">
        <pc:chgData name="Mirjana Hrestak" userId="S::mirjana.hrestak@skole.hr::49815455-4e4c-4849-8c71-90b1ad439328" providerId="AD" clId="Web-{2025ABAD-6827-0CE1-77E0-4C21774BCA72}" dt="2020-04-02T13:24:41.438" v="0"/>
        <pc:sldMasterMkLst>
          <pc:docMk/>
          <pc:sldMasterMk cId="84792313" sldId="2147484176"/>
        </pc:sldMasterMkLst>
        <pc:sldLayoutChg chg="del">
          <pc:chgData name="Mirjana Hrestak" userId="S::mirjana.hrestak@skole.hr::49815455-4e4c-4849-8c71-90b1ad439328" providerId="AD" clId="Web-{2025ABAD-6827-0CE1-77E0-4C21774BCA72}" dt="2020-04-02T13:24:41.438" v="0"/>
          <pc:sldLayoutMkLst>
            <pc:docMk/>
            <pc:sldMasterMk cId="84792313" sldId="2147484176"/>
            <pc:sldLayoutMk cId="4186345706" sldId="2147484177"/>
          </pc:sldLayoutMkLst>
        </pc:sldLayoutChg>
        <pc:sldLayoutChg chg="del">
          <pc:chgData name="Mirjana Hrestak" userId="S::mirjana.hrestak@skole.hr::49815455-4e4c-4849-8c71-90b1ad439328" providerId="AD" clId="Web-{2025ABAD-6827-0CE1-77E0-4C21774BCA72}" dt="2020-04-02T13:24:41.438" v="0"/>
          <pc:sldLayoutMkLst>
            <pc:docMk/>
            <pc:sldMasterMk cId="84792313" sldId="2147484176"/>
            <pc:sldLayoutMk cId="3184156818" sldId="2147484178"/>
          </pc:sldLayoutMkLst>
        </pc:sldLayoutChg>
        <pc:sldLayoutChg chg="del">
          <pc:chgData name="Mirjana Hrestak" userId="S::mirjana.hrestak@skole.hr::49815455-4e4c-4849-8c71-90b1ad439328" providerId="AD" clId="Web-{2025ABAD-6827-0CE1-77E0-4C21774BCA72}" dt="2020-04-02T13:24:41.438" v="0"/>
          <pc:sldLayoutMkLst>
            <pc:docMk/>
            <pc:sldMasterMk cId="84792313" sldId="2147484176"/>
            <pc:sldLayoutMk cId="2255997536" sldId="2147484179"/>
          </pc:sldLayoutMkLst>
        </pc:sldLayoutChg>
        <pc:sldLayoutChg chg="del">
          <pc:chgData name="Mirjana Hrestak" userId="S::mirjana.hrestak@skole.hr::49815455-4e4c-4849-8c71-90b1ad439328" providerId="AD" clId="Web-{2025ABAD-6827-0CE1-77E0-4C21774BCA72}" dt="2020-04-02T13:24:41.438" v="0"/>
          <pc:sldLayoutMkLst>
            <pc:docMk/>
            <pc:sldMasterMk cId="84792313" sldId="2147484176"/>
            <pc:sldLayoutMk cId="1334835562" sldId="2147484180"/>
          </pc:sldLayoutMkLst>
        </pc:sldLayoutChg>
        <pc:sldLayoutChg chg="del">
          <pc:chgData name="Mirjana Hrestak" userId="S::mirjana.hrestak@skole.hr::49815455-4e4c-4849-8c71-90b1ad439328" providerId="AD" clId="Web-{2025ABAD-6827-0CE1-77E0-4C21774BCA72}" dt="2020-04-02T13:24:41.438" v="0"/>
          <pc:sldLayoutMkLst>
            <pc:docMk/>
            <pc:sldMasterMk cId="84792313" sldId="2147484176"/>
            <pc:sldLayoutMk cId="135465302" sldId="2147484181"/>
          </pc:sldLayoutMkLst>
        </pc:sldLayoutChg>
        <pc:sldLayoutChg chg="del">
          <pc:chgData name="Mirjana Hrestak" userId="S::mirjana.hrestak@skole.hr::49815455-4e4c-4849-8c71-90b1ad439328" providerId="AD" clId="Web-{2025ABAD-6827-0CE1-77E0-4C21774BCA72}" dt="2020-04-02T13:24:41.438" v="0"/>
          <pc:sldLayoutMkLst>
            <pc:docMk/>
            <pc:sldMasterMk cId="84792313" sldId="2147484176"/>
            <pc:sldLayoutMk cId="392746608" sldId="2147484182"/>
          </pc:sldLayoutMkLst>
        </pc:sldLayoutChg>
        <pc:sldLayoutChg chg="del">
          <pc:chgData name="Mirjana Hrestak" userId="S::mirjana.hrestak@skole.hr::49815455-4e4c-4849-8c71-90b1ad439328" providerId="AD" clId="Web-{2025ABAD-6827-0CE1-77E0-4C21774BCA72}" dt="2020-04-02T13:24:41.438" v="0"/>
          <pc:sldLayoutMkLst>
            <pc:docMk/>
            <pc:sldMasterMk cId="84792313" sldId="2147484176"/>
            <pc:sldLayoutMk cId="3124683822" sldId="2147484183"/>
          </pc:sldLayoutMkLst>
        </pc:sldLayoutChg>
        <pc:sldLayoutChg chg="del">
          <pc:chgData name="Mirjana Hrestak" userId="S::mirjana.hrestak@skole.hr::49815455-4e4c-4849-8c71-90b1ad439328" providerId="AD" clId="Web-{2025ABAD-6827-0CE1-77E0-4C21774BCA72}" dt="2020-04-02T13:24:41.438" v="0"/>
          <pc:sldLayoutMkLst>
            <pc:docMk/>
            <pc:sldMasterMk cId="84792313" sldId="2147484176"/>
            <pc:sldLayoutMk cId="756957440" sldId="2147484184"/>
          </pc:sldLayoutMkLst>
        </pc:sldLayoutChg>
        <pc:sldLayoutChg chg="del">
          <pc:chgData name="Mirjana Hrestak" userId="S::mirjana.hrestak@skole.hr::49815455-4e4c-4849-8c71-90b1ad439328" providerId="AD" clId="Web-{2025ABAD-6827-0CE1-77E0-4C21774BCA72}" dt="2020-04-02T13:24:41.438" v="0"/>
          <pc:sldLayoutMkLst>
            <pc:docMk/>
            <pc:sldMasterMk cId="84792313" sldId="2147484176"/>
            <pc:sldLayoutMk cId="2967300999" sldId="2147484185"/>
          </pc:sldLayoutMkLst>
        </pc:sldLayoutChg>
        <pc:sldLayoutChg chg="del">
          <pc:chgData name="Mirjana Hrestak" userId="S::mirjana.hrestak@skole.hr::49815455-4e4c-4849-8c71-90b1ad439328" providerId="AD" clId="Web-{2025ABAD-6827-0CE1-77E0-4C21774BCA72}" dt="2020-04-02T13:24:41.438" v="0"/>
          <pc:sldLayoutMkLst>
            <pc:docMk/>
            <pc:sldMasterMk cId="84792313" sldId="2147484176"/>
            <pc:sldLayoutMk cId="2727210961" sldId="2147484186"/>
          </pc:sldLayoutMkLst>
        </pc:sldLayoutChg>
        <pc:sldLayoutChg chg="del">
          <pc:chgData name="Mirjana Hrestak" userId="S::mirjana.hrestak@skole.hr::49815455-4e4c-4849-8c71-90b1ad439328" providerId="AD" clId="Web-{2025ABAD-6827-0CE1-77E0-4C21774BCA72}" dt="2020-04-02T13:24:41.438" v="0"/>
          <pc:sldLayoutMkLst>
            <pc:docMk/>
            <pc:sldMasterMk cId="84792313" sldId="2147484176"/>
            <pc:sldLayoutMk cId="353914093" sldId="2147484187"/>
          </pc:sldLayoutMkLst>
        </pc:sldLayoutChg>
        <pc:sldLayoutChg chg="del">
          <pc:chgData name="Mirjana Hrestak" userId="S::mirjana.hrestak@skole.hr::49815455-4e4c-4849-8c71-90b1ad439328" providerId="AD" clId="Web-{2025ABAD-6827-0CE1-77E0-4C21774BCA72}" dt="2020-04-02T13:24:41.438" v="0"/>
          <pc:sldLayoutMkLst>
            <pc:docMk/>
            <pc:sldMasterMk cId="84792313" sldId="2147484176"/>
            <pc:sldLayoutMk cId="647328998" sldId="2147484188"/>
          </pc:sldLayoutMkLst>
        </pc:sldLayoutChg>
        <pc:sldLayoutChg chg="del">
          <pc:chgData name="Mirjana Hrestak" userId="S::mirjana.hrestak@skole.hr::49815455-4e4c-4849-8c71-90b1ad439328" providerId="AD" clId="Web-{2025ABAD-6827-0CE1-77E0-4C21774BCA72}" dt="2020-04-02T13:24:41.438" v="0"/>
          <pc:sldLayoutMkLst>
            <pc:docMk/>
            <pc:sldMasterMk cId="84792313" sldId="2147484176"/>
            <pc:sldLayoutMk cId="1358182926" sldId="2147484189"/>
          </pc:sldLayoutMkLst>
        </pc:sldLayoutChg>
        <pc:sldLayoutChg chg="del">
          <pc:chgData name="Mirjana Hrestak" userId="S::mirjana.hrestak@skole.hr::49815455-4e4c-4849-8c71-90b1ad439328" providerId="AD" clId="Web-{2025ABAD-6827-0CE1-77E0-4C21774BCA72}" dt="2020-04-02T13:24:41.438" v="0"/>
          <pc:sldLayoutMkLst>
            <pc:docMk/>
            <pc:sldMasterMk cId="84792313" sldId="2147484176"/>
            <pc:sldLayoutMk cId="2073330157" sldId="2147484190"/>
          </pc:sldLayoutMkLst>
        </pc:sldLayoutChg>
        <pc:sldLayoutChg chg="del">
          <pc:chgData name="Mirjana Hrestak" userId="S::mirjana.hrestak@skole.hr::49815455-4e4c-4849-8c71-90b1ad439328" providerId="AD" clId="Web-{2025ABAD-6827-0CE1-77E0-4C21774BCA72}" dt="2020-04-02T13:24:41.438" v="0"/>
          <pc:sldLayoutMkLst>
            <pc:docMk/>
            <pc:sldMasterMk cId="84792313" sldId="2147484176"/>
            <pc:sldLayoutMk cId="3592928130" sldId="2147484191"/>
          </pc:sldLayoutMkLst>
        </pc:sldLayoutChg>
        <pc:sldLayoutChg chg="del">
          <pc:chgData name="Mirjana Hrestak" userId="S::mirjana.hrestak@skole.hr::49815455-4e4c-4849-8c71-90b1ad439328" providerId="AD" clId="Web-{2025ABAD-6827-0CE1-77E0-4C21774BCA72}" dt="2020-04-02T13:24:41.438" v="0"/>
          <pc:sldLayoutMkLst>
            <pc:docMk/>
            <pc:sldMasterMk cId="84792313" sldId="2147484176"/>
            <pc:sldLayoutMk cId="159957273" sldId="2147484192"/>
          </pc:sldLayoutMkLst>
        </pc:sldLayoutChg>
        <pc:sldLayoutChg chg="del">
          <pc:chgData name="Mirjana Hrestak" userId="S::mirjana.hrestak@skole.hr::49815455-4e4c-4849-8c71-90b1ad439328" providerId="AD" clId="Web-{2025ABAD-6827-0CE1-77E0-4C21774BCA72}" dt="2020-04-02T13:24:41.438" v="0"/>
          <pc:sldLayoutMkLst>
            <pc:docMk/>
            <pc:sldMasterMk cId="84792313" sldId="2147484176"/>
            <pc:sldLayoutMk cId="12368223" sldId="2147484193"/>
          </pc:sldLayoutMkLst>
        </pc:sldLayoutChg>
      </pc:sldMasterChg>
      <pc:sldMasterChg chg="add del addSldLayout delSldLayout modSldLayout">
        <pc:chgData name="Mirjana Hrestak" userId="S::mirjana.hrestak@skole.hr::49815455-4e4c-4849-8c71-90b1ad439328" providerId="AD" clId="Web-{2025ABAD-6827-0CE1-77E0-4C21774BCA72}" dt="2020-04-02T13:25:09.297" v="1"/>
        <pc:sldMasterMkLst>
          <pc:docMk/>
          <pc:sldMasterMk cId="1283448269" sldId="2147484194"/>
        </pc:sldMasterMkLst>
        <pc:sldLayoutChg chg="add del mod replId">
          <pc:chgData name="Mirjana Hrestak" userId="S::mirjana.hrestak@skole.hr::49815455-4e4c-4849-8c71-90b1ad439328" providerId="AD" clId="Web-{2025ABAD-6827-0CE1-77E0-4C21774BCA72}" dt="2020-04-02T13:25:09.297" v="1"/>
          <pc:sldLayoutMkLst>
            <pc:docMk/>
            <pc:sldMasterMk cId="1283448269" sldId="2147484194"/>
            <pc:sldLayoutMk cId="1634120294" sldId="2147484195"/>
          </pc:sldLayoutMkLst>
        </pc:sldLayoutChg>
        <pc:sldLayoutChg chg="add del mod replId">
          <pc:chgData name="Mirjana Hrestak" userId="S::mirjana.hrestak@skole.hr::49815455-4e4c-4849-8c71-90b1ad439328" providerId="AD" clId="Web-{2025ABAD-6827-0CE1-77E0-4C21774BCA72}" dt="2020-04-02T13:25:09.297" v="1"/>
          <pc:sldLayoutMkLst>
            <pc:docMk/>
            <pc:sldMasterMk cId="1283448269" sldId="2147484194"/>
            <pc:sldLayoutMk cId="2636269326" sldId="2147484196"/>
          </pc:sldLayoutMkLst>
        </pc:sldLayoutChg>
        <pc:sldLayoutChg chg="add del mod replId">
          <pc:chgData name="Mirjana Hrestak" userId="S::mirjana.hrestak@skole.hr::49815455-4e4c-4849-8c71-90b1ad439328" providerId="AD" clId="Web-{2025ABAD-6827-0CE1-77E0-4C21774BCA72}" dt="2020-04-02T13:25:09.297" v="1"/>
          <pc:sldLayoutMkLst>
            <pc:docMk/>
            <pc:sldMasterMk cId="1283448269" sldId="2147484194"/>
            <pc:sldLayoutMk cId="224634850" sldId="2147484197"/>
          </pc:sldLayoutMkLst>
        </pc:sldLayoutChg>
        <pc:sldLayoutChg chg="add del mod replId">
          <pc:chgData name="Mirjana Hrestak" userId="S::mirjana.hrestak@skole.hr::49815455-4e4c-4849-8c71-90b1ad439328" providerId="AD" clId="Web-{2025ABAD-6827-0CE1-77E0-4C21774BCA72}" dt="2020-04-02T13:25:09.297" v="1"/>
          <pc:sldLayoutMkLst>
            <pc:docMk/>
            <pc:sldMasterMk cId="1283448269" sldId="2147484194"/>
            <pc:sldLayoutMk cId="2819736922" sldId="2147484198"/>
          </pc:sldLayoutMkLst>
        </pc:sldLayoutChg>
        <pc:sldLayoutChg chg="add del mod replId">
          <pc:chgData name="Mirjana Hrestak" userId="S::mirjana.hrestak@skole.hr::49815455-4e4c-4849-8c71-90b1ad439328" providerId="AD" clId="Web-{2025ABAD-6827-0CE1-77E0-4C21774BCA72}" dt="2020-04-02T13:25:09.297" v="1"/>
          <pc:sldLayoutMkLst>
            <pc:docMk/>
            <pc:sldMasterMk cId="1283448269" sldId="2147484194"/>
            <pc:sldLayoutMk cId="3780976050" sldId="2147484199"/>
          </pc:sldLayoutMkLst>
        </pc:sldLayoutChg>
        <pc:sldLayoutChg chg="add del mod replId">
          <pc:chgData name="Mirjana Hrestak" userId="S::mirjana.hrestak@skole.hr::49815455-4e4c-4849-8c71-90b1ad439328" providerId="AD" clId="Web-{2025ABAD-6827-0CE1-77E0-4C21774BCA72}" dt="2020-04-02T13:25:09.297" v="1"/>
          <pc:sldLayoutMkLst>
            <pc:docMk/>
            <pc:sldMasterMk cId="1283448269" sldId="2147484194"/>
            <pc:sldLayoutMk cId="2421498166" sldId="2147484200"/>
          </pc:sldLayoutMkLst>
        </pc:sldLayoutChg>
        <pc:sldLayoutChg chg="add del mod replId">
          <pc:chgData name="Mirjana Hrestak" userId="S::mirjana.hrestak@skole.hr::49815455-4e4c-4849-8c71-90b1ad439328" providerId="AD" clId="Web-{2025ABAD-6827-0CE1-77E0-4C21774BCA72}" dt="2020-04-02T13:25:09.297" v="1"/>
          <pc:sldLayoutMkLst>
            <pc:docMk/>
            <pc:sldMasterMk cId="1283448269" sldId="2147484194"/>
            <pc:sldLayoutMk cId="2677599037" sldId="2147484201"/>
          </pc:sldLayoutMkLst>
        </pc:sldLayoutChg>
        <pc:sldLayoutChg chg="add del mod replId">
          <pc:chgData name="Mirjana Hrestak" userId="S::mirjana.hrestak@skole.hr::49815455-4e4c-4849-8c71-90b1ad439328" providerId="AD" clId="Web-{2025ABAD-6827-0CE1-77E0-4C21774BCA72}" dt="2020-04-02T13:25:09.297" v="1"/>
          <pc:sldLayoutMkLst>
            <pc:docMk/>
            <pc:sldMasterMk cId="1283448269" sldId="2147484194"/>
            <pc:sldLayoutMk cId="3204686540" sldId="2147484202"/>
          </pc:sldLayoutMkLst>
        </pc:sldLayoutChg>
        <pc:sldLayoutChg chg="add del mod replId">
          <pc:chgData name="Mirjana Hrestak" userId="S::mirjana.hrestak@skole.hr::49815455-4e4c-4849-8c71-90b1ad439328" providerId="AD" clId="Web-{2025ABAD-6827-0CE1-77E0-4C21774BCA72}" dt="2020-04-02T13:25:09.297" v="1"/>
          <pc:sldLayoutMkLst>
            <pc:docMk/>
            <pc:sldMasterMk cId="1283448269" sldId="2147484194"/>
            <pc:sldLayoutMk cId="4183264187" sldId="2147484203"/>
          </pc:sldLayoutMkLst>
        </pc:sldLayoutChg>
        <pc:sldLayoutChg chg="add del mod replId">
          <pc:chgData name="Mirjana Hrestak" userId="S::mirjana.hrestak@skole.hr::49815455-4e4c-4849-8c71-90b1ad439328" providerId="AD" clId="Web-{2025ABAD-6827-0CE1-77E0-4C21774BCA72}" dt="2020-04-02T13:25:09.297" v="1"/>
          <pc:sldLayoutMkLst>
            <pc:docMk/>
            <pc:sldMasterMk cId="1283448269" sldId="2147484194"/>
            <pc:sldLayoutMk cId="948018861" sldId="2147484204"/>
          </pc:sldLayoutMkLst>
        </pc:sldLayoutChg>
        <pc:sldLayoutChg chg="add del mod replId">
          <pc:chgData name="Mirjana Hrestak" userId="S::mirjana.hrestak@skole.hr::49815455-4e4c-4849-8c71-90b1ad439328" providerId="AD" clId="Web-{2025ABAD-6827-0CE1-77E0-4C21774BCA72}" dt="2020-04-02T13:25:09.297" v="1"/>
          <pc:sldLayoutMkLst>
            <pc:docMk/>
            <pc:sldMasterMk cId="1283448269" sldId="2147484194"/>
            <pc:sldLayoutMk cId="2199808367" sldId="2147484205"/>
          </pc:sldLayoutMkLst>
        </pc:sldLayoutChg>
      </pc:sldMasterChg>
      <pc:sldMasterChg chg="add addSldLayout modSldLayout">
        <pc:chgData name="Mirjana Hrestak" userId="S::mirjana.hrestak@skole.hr::49815455-4e4c-4849-8c71-90b1ad439328" providerId="AD" clId="Web-{2025ABAD-6827-0CE1-77E0-4C21774BCA72}" dt="2020-04-02T13:25:09.297" v="1"/>
        <pc:sldMasterMkLst>
          <pc:docMk/>
          <pc:sldMasterMk cId="2328619844" sldId="2147484206"/>
        </pc:sldMasterMkLst>
        <pc:sldLayoutChg chg="add mod replId">
          <pc:chgData name="Mirjana Hrestak" userId="S::mirjana.hrestak@skole.hr::49815455-4e4c-4849-8c71-90b1ad439328" providerId="AD" clId="Web-{2025ABAD-6827-0CE1-77E0-4C21774BCA72}" dt="2020-04-02T13:25:09.297" v="1"/>
          <pc:sldLayoutMkLst>
            <pc:docMk/>
            <pc:sldMasterMk cId="2328619844" sldId="2147484206"/>
            <pc:sldLayoutMk cId="3778845388" sldId="2147484207"/>
          </pc:sldLayoutMkLst>
        </pc:sldLayoutChg>
        <pc:sldLayoutChg chg="add mod replId">
          <pc:chgData name="Mirjana Hrestak" userId="S::mirjana.hrestak@skole.hr::49815455-4e4c-4849-8c71-90b1ad439328" providerId="AD" clId="Web-{2025ABAD-6827-0CE1-77E0-4C21774BCA72}" dt="2020-04-02T13:25:09.297" v="1"/>
          <pc:sldLayoutMkLst>
            <pc:docMk/>
            <pc:sldMasterMk cId="2328619844" sldId="2147484206"/>
            <pc:sldLayoutMk cId="577222949" sldId="2147484208"/>
          </pc:sldLayoutMkLst>
        </pc:sldLayoutChg>
        <pc:sldLayoutChg chg="add mod replId">
          <pc:chgData name="Mirjana Hrestak" userId="S::mirjana.hrestak@skole.hr::49815455-4e4c-4849-8c71-90b1ad439328" providerId="AD" clId="Web-{2025ABAD-6827-0CE1-77E0-4C21774BCA72}" dt="2020-04-02T13:25:09.297" v="1"/>
          <pc:sldLayoutMkLst>
            <pc:docMk/>
            <pc:sldMasterMk cId="2328619844" sldId="2147484206"/>
            <pc:sldLayoutMk cId="442767755" sldId="2147484209"/>
          </pc:sldLayoutMkLst>
        </pc:sldLayoutChg>
        <pc:sldLayoutChg chg="add mod replId">
          <pc:chgData name="Mirjana Hrestak" userId="S::mirjana.hrestak@skole.hr::49815455-4e4c-4849-8c71-90b1ad439328" providerId="AD" clId="Web-{2025ABAD-6827-0CE1-77E0-4C21774BCA72}" dt="2020-04-02T13:25:09.297" v="1"/>
          <pc:sldLayoutMkLst>
            <pc:docMk/>
            <pc:sldMasterMk cId="2328619844" sldId="2147484206"/>
            <pc:sldLayoutMk cId="1341507953" sldId="2147484210"/>
          </pc:sldLayoutMkLst>
        </pc:sldLayoutChg>
        <pc:sldLayoutChg chg="add mod replId">
          <pc:chgData name="Mirjana Hrestak" userId="S::mirjana.hrestak@skole.hr::49815455-4e4c-4849-8c71-90b1ad439328" providerId="AD" clId="Web-{2025ABAD-6827-0CE1-77E0-4C21774BCA72}" dt="2020-04-02T13:25:09.297" v="1"/>
          <pc:sldLayoutMkLst>
            <pc:docMk/>
            <pc:sldMasterMk cId="2328619844" sldId="2147484206"/>
            <pc:sldLayoutMk cId="1314581791" sldId="2147484211"/>
          </pc:sldLayoutMkLst>
        </pc:sldLayoutChg>
        <pc:sldLayoutChg chg="add mod replId">
          <pc:chgData name="Mirjana Hrestak" userId="S::mirjana.hrestak@skole.hr::49815455-4e4c-4849-8c71-90b1ad439328" providerId="AD" clId="Web-{2025ABAD-6827-0CE1-77E0-4C21774BCA72}" dt="2020-04-02T13:25:09.297" v="1"/>
          <pc:sldLayoutMkLst>
            <pc:docMk/>
            <pc:sldMasterMk cId="2328619844" sldId="2147484206"/>
            <pc:sldLayoutMk cId="4233126395" sldId="2147484212"/>
          </pc:sldLayoutMkLst>
        </pc:sldLayoutChg>
        <pc:sldLayoutChg chg="add mod replId">
          <pc:chgData name="Mirjana Hrestak" userId="S::mirjana.hrestak@skole.hr::49815455-4e4c-4849-8c71-90b1ad439328" providerId="AD" clId="Web-{2025ABAD-6827-0CE1-77E0-4C21774BCA72}" dt="2020-04-02T13:25:09.297" v="1"/>
          <pc:sldLayoutMkLst>
            <pc:docMk/>
            <pc:sldMasterMk cId="2328619844" sldId="2147484206"/>
            <pc:sldLayoutMk cId="311791174" sldId="2147484213"/>
          </pc:sldLayoutMkLst>
        </pc:sldLayoutChg>
        <pc:sldLayoutChg chg="add mod replId">
          <pc:chgData name="Mirjana Hrestak" userId="S::mirjana.hrestak@skole.hr::49815455-4e4c-4849-8c71-90b1ad439328" providerId="AD" clId="Web-{2025ABAD-6827-0CE1-77E0-4C21774BCA72}" dt="2020-04-02T13:25:09.297" v="1"/>
          <pc:sldLayoutMkLst>
            <pc:docMk/>
            <pc:sldMasterMk cId="2328619844" sldId="2147484206"/>
            <pc:sldLayoutMk cId="2248219241" sldId="2147484214"/>
          </pc:sldLayoutMkLst>
        </pc:sldLayoutChg>
        <pc:sldLayoutChg chg="add mod replId">
          <pc:chgData name="Mirjana Hrestak" userId="S::mirjana.hrestak@skole.hr::49815455-4e4c-4849-8c71-90b1ad439328" providerId="AD" clId="Web-{2025ABAD-6827-0CE1-77E0-4C21774BCA72}" dt="2020-04-02T13:25:09.297" v="1"/>
          <pc:sldLayoutMkLst>
            <pc:docMk/>
            <pc:sldMasterMk cId="2328619844" sldId="2147484206"/>
            <pc:sldLayoutMk cId="2923187305" sldId="2147484215"/>
          </pc:sldLayoutMkLst>
        </pc:sldLayoutChg>
        <pc:sldLayoutChg chg="add mod replId">
          <pc:chgData name="Mirjana Hrestak" userId="S::mirjana.hrestak@skole.hr::49815455-4e4c-4849-8c71-90b1ad439328" providerId="AD" clId="Web-{2025ABAD-6827-0CE1-77E0-4C21774BCA72}" dt="2020-04-02T13:25:09.297" v="1"/>
          <pc:sldLayoutMkLst>
            <pc:docMk/>
            <pc:sldMasterMk cId="2328619844" sldId="2147484206"/>
            <pc:sldLayoutMk cId="3614338369" sldId="2147484216"/>
          </pc:sldLayoutMkLst>
        </pc:sldLayoutChg>
        <pc:sldLayoutChg chg="add mod replId">
          <pc:chgData name="Mirjana Hrestak" userId="S::mirjana.hrestak@skole.hr::49815455-4e4c-4849-8c71-90b1ad439328" providerId="AD" clId="Web-{2025ABAD-6827-0CE1-77E0-4C21774BCA72}" dt="2020-04-02T13:25:09.297" v="1"/>
          <pc:sldLayoutMkLst>
            <pc:docMk/>
            <pc:sldMasterMk cId="2328619844" sldId="2147484206"/>
            <pc:sldLayoutMk cId="4290634378" sldId="2147484217"/>
          </pc:sldLayoutMkLst>
        </pc:sldLayoutChg>
      </pc:sldMasterChg>
    </pc:docChg>
  </pc:docChgLst>
  <pc:docChgLst>
    <pc:chgData name="Mirjana Hrestak" userId="S::mirjana.hrestak@skole.hr::49815455-4e4c-4849-8c71-90b1ad439328" providerId="AD" clId="Web-{9FA06A84-788F-78BF-7136-262C17F66042}"/>
    <pc:docChg chg="modSld sldOrd">
      <pc:chgData name="Mirjana Hrestak" userId="S::mirjana.hrestak@skole.hr::49815455-4e4c-4849-8c71-90b1ad439328" providerId="AD" clId="Web-{9FA06A84-788F-78BF-7136-262C17F66042}" dt="2020-04-02T14:36:31.908" v="26"/>
      <pc:docMkLst>
        <pc:docMk/>
      </pc:docMkLst>
      <pc:sldChg chg="modSp">
        <pc:chgData name="Mirjana Hrestak" userId="S::mirjana.hrestak@skole.hr::49815455-4e4c-4849-8c71-90b1ad439328" providerId="AD" clId="Web-{9FA06A84-788F-78BF-7136-262C17F66042}" dt="2020-04-02T14:34:44.299" v="6" actId="1076"/>
        <pc:sldMkLst>
          <pc:docMk/>
          <pc:sldMk cId="964433588" sldId="260"/>
        </pc:sldMkLst>
        <pc:spChg chg="mod">
          <ac:chgData name="Mirjana Hrestak" userId="S::mirjana.hrestak@skole.hr::49815455-4e4c-4849-8c71-90b1ad439328" providerId="AD" clId="Web-{9FA06A84-788F-78BF-7136-262C17F66042}" dt="2020-04-02T14:34:35.565" v="4" actId="1076"/>
          <ac:spMkLst>
            <pc:docMk/>
            <pc:sldMk cId="964433588" sldId="260"/>
            <ac:spMk id="6" creationId="{E5B2CBF7-02C6-4EF2-A17F-506C2D76BF10}"/>
          </ac:spMkLst>
        </pc:spChg>
        <pc:picChg chg="mod">
          <ac:chgData name="Mirjana Hrestak" userId="S::mirjana.hrestak@skole.hr::49815455-4e4c-4849-8c71-90b1ad439328" providerId="AD" clId="Web-{9FA06A84-788F-78BF-7136-262C17F66042}" dt="2020-04-02T14:34:44.299" v="6" actId="1076"/>
          <ac:picMkLst>
            <pc:docMk/>
            <pc:sldMk cId="964433588" sldId="260"/>
            <ac:picMk id="4" creationId="{A133902D-A396-4745-870E-33F106CF04E1}"/>
          </ac:picMkLst>
        </pc:picChg>
      </pc:sldChg>
      <pc:sldChg chg="ord">
        <pc:chgData name="Mirjana Hrestak" userId="S::mirjana.hrestak@skole.hr::49815455-4e4c-4849-8c71-90b1ad439328" providerId="AD" clId="Web-{9FA06A84-788F-78BF-7136-262C17F66042}" dt="2020-04-02T14:36:31.908" v="26"/>
        <pc:sldMkLst>
          <pc:docMk/>
          <pc:sldMk cId="1890628513" sldId="262"/>
        </pc:sldMkLst>
      </pc:sldChg>
      <pc:sldChg chg="modSp ord">
        <pc:chgData name="Mirjana Hrestak" userId="S::mirjana.hrestak@skole.hr::49815455-4e4c-4849-8c71-90b1ad439328" providerId="AD" clId="Web-{9FA06A84-788F-78BF-7136-262C17F66042}" dt="2020-04-02T14:36:00.237" v="25" actId="20577"/>
        <pc:sldMkLst>
          <pc:docMk/>
          <pc:sldMk cId="1826516895" sldId="264"/>
        </pc:sldMkLst>
        <pc:graphicFrameChg chg="modGraphic">
          <ac:chgData name="Mirjana Hrestak" userId="S::mirjana.hrestak@skole.hr::49815455-4e4c-4849-8c71-90b1ad439328" providerId="AD" clId="Web-{9FA06A84-788F-78BF-7136-262C17F66042}" dt="2020-04-02T14:36:00.237" v="25" actId="20577"/>
          <ac:graphicFrameMkLst>
            <pc:docMk/>
            <pc:sldMk cId="1826516895" sldId="264"/>
            <ac:graphicFrameMk id="5" creationId="{5E1A2130-3B60-48FE-B784-E65DD3612BA7}"/>
          </ac:graphicFrameMkLst>
        </pc:graphicFrameChg>
      </pc:sldChg>
    </pc:docChg>
  </pc:docChgLst>
  <pc:docChgLst>
    <pc:chgData name="Mirjana Hrestak" userId="S::mirjana.hrestak@skole.hr::49815455-4e4c-4849-8c71-90b1ad439328" providerId="AD" clId="Web-{0EAA4321-7FC3-EAF9-EA58-457EBC081E5B}"/>
    <pc:docChg chg="addSld modSld addMainMaster delMainMaster">
      <pc:chgData name="Mirjana Hrestak" userId="S::mirjana.hrestak@skole.hr::49815455-4e4c-4849-8c71-90b1ad439328" providerId="AD" clId="Web-{0EAA4321-7FC3-EAF9-EA58-457EBC081E5B}" dt="2020-04-02T09:15:19.528" v="515"/>
      <pc:docMkLst>
        <pc:docMk/>
      </pc:docMkLst>
      <pc:sldChg chg="addSp delSp modSp mod setBg modClrScheme setClrOvrMap delDesignElem chgLayout">
        <pc:chgData name="Mirjana Hrestak" userId="S::mirjana.hrestak@skole.hr::49815455-4e4c-4849-8c71-90b1ad439328" providerId="AD" clId="Web-{0EAA4321-7FC3-EAF9-EA58-457EBC081E5B}" dt="2020-04-02T09:15:19.528" v="515"/>
        <pc:sldMkLst>
          <pc:docMk/>
          <pc:sldMk cId="109857222" sldId="256"/>
        </pc:sldMkLst>
        <pc:spChg chg="mod ord">
          <ac:chgData name="Mirjana Hrestak" userId="S::mirjana.hrestak@skole.hr::49815455-4e4c-4849-8c71-90b1ad439328" providerId="AD" clId="Web-{0EAA4321-7FC3-EAF9-EA58-457EBC081E5B}" dt="2020-04-02T09:15:19.528" v="515"/>
          <ac:spMkLst>
            <pc:docMk/>
            <pc:sldMk cId="109857222" sldId="256"/>
            <ac:spMk id="2" creationId="{00000000-0000-0000-0000-000000000000}"/>
          </ac:spMkLst>
        </pc:spChg>
        <pc:spChg chg="mod ord">
          <ac:chgData name="Mirjana Hrestak" userId="S::mirjana.hrestak@skole.hr::49815455-4e4c-4849-8c71-90b1ad439328" providerId="AD" clId="Web-{0EAA4321-7FC3-EAF9-EA58-457EBC081E5B}" dt="2020-04-02T09:15:19.528" v="515"/>
          <ac:spMkLst>
            <pc:docMk/>
            <pc:sldMk cId="109857222" sldId="256"/>
            <ac:spMk id="3" creationId="{00000000-0000-0000-0000-000000000000}"/>
          </ac:spMkLst>
        </pc:spChg>
        <pc:spChg chg="add mod">
          <ac:chgData name="Mirjana Hrestak" userId="S::mirjana.hrestak@skole.hr::49815455-4e4c-4849-8c71-90b1ad439328" providerId="AD" clId="Web-{0EAA4321-7FC3-EAF9-EA58-457EBC081E5B}" dt="2020-04-02T08:09:00.418" v="62"/>
          <ac:spMkLst>
            <pc:docMk/>
            <pc:sldMk cId="109857222" sldId="256"/>
            <ac:spMk id="6" creationId="{AAA3EA54-EFD8-4BF0-94C9-D135DB24F9BF}"/>
          </ac:spMkLst>
        </pc:spChg>
        <pc:spChg chg="add del">
          <ac:chgData name="Mirjana Hrestak" userId="S::mirjana.hrestak@skole.hr::49815455-4e4c-4849-8c71-90b1ad439328" providerId="AD" clId="Web-{0EAA4321-7FC3-EAF9-EA58-457EBC081E5B}" dt="2020-04-02T08:45:29.755" v="454"/>
          <ac:spMkLst>
            <pc:docMk/>
            <pc:sldMk cId="109857222" sldId="256"/>
            <ac:spMk id="11" creationId="{1DB7C82F-AB7E-4F0C-B829-FA1B9C415180}"/>
          </ac:spMkLst>
        </pc:spChg>
        <pc:picChg chg="add mod">
          <ac:chgData name="Mirjana Hrestak" userId="S::mirjana.hrestak@skole.hr::49815455-4e4c-4849-8c71-90b1ad439328" providerId="AD" clId="Web-{0EAA4321-7FC3-EAF9-EA58-457EBC081E5B}" dt="2020-04-02T08:09:00.418" v="62"/>
          <ac:picMkLst>
            <pc:docMk/>
            <pc:sldMk cId="109857222" sldId="256"/>
            <ac:picMk id="4" creationId="{EF018B65-A079-4490-9BAA-6EB7A7EBFF21}"/>
          </ac:picMkLst>
        </pc:picChg>
      </pc:sldChg>
      <pc:sldChg chg="addSp delSp modSp new mod setBg modClrScheme delDesignElem chgLayout">
        <pc:chgData name="Mirjana Hrestak" userId="S::mirjana.hrestak@skole.hr::49815455-4e4c-4849-8c71-90b1ad439328" providerId="AD" clId="Web-{0EAA4321-7FC3-EAF9-EA58-457EBC081E5B}" dt="2020-04-02T09:15:19.528" v="515"/>
        <pc:sldMkLst>
          <pc:docMk/>
          <pc:sldMk cId="844182705" sldId="257"/>
        </pc:sldMkLst>
        <pc:spChg chg="mod ord">
          <ac:chgData name="Mirjana Hrestak" userId="S::mirjana.hrestak@skole.hr::49815455-4e4c-4849-8c71-90b1ad439328" providerId="AD" clId="Web-{0EAA4321-7FC3-EAF9-EA58-457EBC081E5B}" dt="2020-04-02T09:15:19.528" v="515"/>
          <ac:spMkLst>
            <pc:docMk/>
            <pc:sldMk cId="844182705" sldId="257"/>
            <ac:spMk id="2" creationId="{61231785-639D-473D-8737-59C6D2AE8042}"/>
          </ac:spMkLst>
        </pc:spChg>
        <pc:spChg chg="mod ord">
          <ac:chgData name="Mirjana Hrestak" userId="S::mirjana.hrestak@skole.hr::49815455-4e4c-4849-8c71-90b1ad439328" providerId="AD" clId="Web-{0EAA4321-7FC3-EAF9-EA58-457EBC081E5B}" dt="2020-04-02T09:15:19.528" v="515"/>
          <ac:spMkLst>
            <pc:docMk/>
            <pc:sldMk cId="844182705" sldId="257"/>
            <ac:spMk id="3" creationId="{C8626B4D-9549-46DB-B154-BF5758F2BD9B}"/>
          </ac:spMkLst>
        </pc:spChg>
        <pc:spChg chg="add del">
          <ac:chgData name="Mirjana Hrestak" userId="S::mirjana.hrestak@skole.hr::49815455-4e4c-4849-8c71-90b1ad439328" providerId="AD" clId="Web-{0EAA4321-7FC3-EAF9-EA58-457EBC081E5B}" dt="2020-04-02T08:39:09.894" v="441"/>
          <ac:spMkLst>
            <pc:docMk/>
            <pc:sldMk cId="844182705" sldId="257"/>
            <ac:spMk id="9" creationId="{A81E7530-396C-45F0-92F4-A885648D1631}"/>
          </ac:spMkLst>
        </pc:spChg>
        <pc:spChg chg="add del">
          <ac:chgData name="Mirjana Hrestak" userId="S::mirjana.hrestak@skole.hr::49815455-4e4c-4849-8c71-90b1ad439328" providerId="AD" clId="Web-{0EAA4321-7FC3-EAF9-EA58-457EBC081E5B}" dt="2020-04-02T08:39:09.894" v="441"/>
          <ac:spMkLst>
            <pc:docMk/>
            <pc:sldMk cId="844182705" sldId="257"/>
            <ac:spMk id="11" creationId="{7316481C-0A49-4796-812B-0D64F063B720}"/>
          </ac:spMkLst>
        </pc:spChg>
        <pc:spChg chg="add del">
          <ac:chgData name="Mirjana Hrestak" userId="S::mirjana.hrestak@skole.hr::49815455-4e4c-4849-8c71-90b1ad439328" providerId="AD" clId="Web-{0EAA4321-7FC3-EAF9-EA58-457EBC081E5B}" dt="2020-04-02T08:39:09.894" v="441"/>
          <ac:spMkLst>
            <pc:docMk/>
            <pc:sldMk cId="844182705" sldId="257"/>
            <ac:spMk id="13" creationId="{A5271697-90F1-4A23-8EF2-0179F2EAFACB}"/>
          </ac:spMkLst>
        </pc:spChg>
        <pc:spChg chg="add del">
          <ac:chgData name="Mirjana Hrestak" userId="S::mirjana.hrestak@skole.hr::49815455-4e4c-4849-8c71-90b1ad439328" providerId="AD" clId="Web-{0EAA4321-7FC3-EAF9-EA58-457EBC081E5B}" dt="2020-04-02T08:39:09.894" v="441"/>
          <ac:spMkLst>
            <pc:docMk/>
            <pc:sldMk cId="844182705" sldId="257"/>
            <ac:spMk id="37" creationId="{D9F5512A-48E1-4C07-B75E-3CCC517B6804}"/>
          </ac:spMkLst>
        </pc:spChg>
        <pc:spChg chg="add del">
          <ac:chgData name="Mirjana Hrestak" userId="S::mirjana.hrestak@skole.hr::49815455-4e4c-4849-8c71-90b1ad439328" providerId="AD" clId="Web-{0EAA4321-7FC3-EAF9-EA58-457EBC081E5B}" dt="2020-04-02T08:45:29.755" v="454"/>
          <ac:spMkLst>
            <pc:docMk/>
            <pc:sldMk cId="844182705" sldId="257"/>
            <ac:spMk id="44" creationId="{2B566528-1B12-4246-9431-5C2D7D081168}"/>
          </ac:spMkLst>
        </pc:spChg>
        <pc:spChg chg="add del">
          <ac:chgData name="Mirjana Hrestak" userId="S::mirjana.hrestak@skole.hr::49815455-4e4c-4849-8c71-90b1ad439328" providerId="AD" clId="Web-{0EAA4321-7FC3-EAF9-EA58-457EBC081E5B}" dt="2020-04-02T08:45:29.755" v="454"/>
          <ac:spMkLst>
            <pc:docMk/>
            <pc:sldMk cId="844182705" sldId="257"/>
            <ac:spMk id="50" creationId="{D3F51FEB-38FB-4F6C-9F7B-2F2AFAB65463}"/>
          </ac:spMkLst>
        </pc:spChg>
        <pc:spChg chg="add del">
          <ac:chgData name="Mirjana Hrestak" userId="S::mirjana.hrestak@skole.hr::49815455-4e4c-4849-8c71-90b1ad439328" providerId="AD" clId="Web-{0EAA4321-7FC3-EAF9-EA58-457EBC081E5B}" dt="2020-04-02T08:45:29.755" v="454"/>
          <ac:spMkLst>
            <pc:docMk/>
            <pc:sldMk cId="844182705" sldId="257"/>
            <ac:spMk id="52" creationId="{1E547BA6-BAE0-43BB-A7CA-60F69CE252F0}"/>
          </ac:spMkLst>
        </pc:spChg>
        <pc:grpChg chg="add del">
          <ac:chgData name="Mirjana Hrestak" userId="S::mirjana.hrestak@skole.hr::49815455-4e4c-4849-8c71-90b1ad439328" providerId="AD" clId="Web-{0EAA4321-7FC3-EAF9-EA58-457EBC081E5B}" dt="2020-04-02T08:39:09.894" v="441"/>
          <ac:grpSpMkLst>
            <pc:docMk/>
            <pc:sldMk cId="844182705" sldId="257"/>
            <ac:grpSpMk id="15" creationId="{81DE8B58-F373-409E-A253-4380A66091D4}"/>
          </ac:grpSpMkLst>
        </pc:grpChg>
        <pc:grpChg chg="add del">
          <ac:chgData name="Mirjana Hrestak" userId="S::mirjana.hrestak@skole.hr::49815455-4e4c-4849-8c71-90b1ad439328" providerId="AD" clId="Web-{0EAA4321-7FC3-EAF9-EA58-457EBC081E5B}" dt="2020-04-02T08:45:29.755" v="454"/>
          <ac:grpSpMkLst>
            <pc:docMk/>
            <pc:sldMk cId="844182705" sldId="257"/>
            <ac:grpSpMk id="46" creationId="{07EAA094-9CF6-4695-958A-33D9BCAA9474}"/>
          </ac:grpSpMkLst>
        </pc:grpChg>
        <pc:picChg chg="add mod ord">
          <ac:chgData name="Mirjana Hrestak" userId="S::mirjana.hrestak@skole.hr::49815455-4e4c-4849-8c71-90b1ad439328" providerId="AD" clId="Web-{0EAA4321-7FC3-EAF9-EA58-457EBC081E5B}" dt="2020-04-02T08:39:09.894" v="441"/>
          <ac:picMkLst>
            <pc:docMk/>
            <pc:sldMk cId="844182705" sldId="257"/>
            <ac:picMk id="4" creationId="{998CF79D-EF61-4531-BA2B-70F29C74F29B}"/>
          </ac:picMkLst>
        </pc:picChg>
        <pc:cxnChg chg="add del">
          <ac:chgData name="Mirjana Hrestak" userId="S::mirjana.hrestak@skole.hr::49815455-4e4c-4849-8c71-90b1ad439328" providerId="AD" clId="Web-{0EAA4321-7FC3-EAF9-EA58-457EBC081E5B}" dt="2020-04-02T08:39:09.894" v="441"/>
          <ac:cxnSpMkLst>
            <pc:docMk/>
            <pc:sldMk cId="844182705" sldId="257"/>
            <ac:cxnSpMk id="39" creationId="{E4A809D5-3600-46D4-A466-67F2349A54FB}"/>
          </ac:cxnSpMkLst>
        </pc:cxnChg>
      </pc:sldChg>
      <pc:sldChg chg="addSp delSp modSp new mod setBg modClrScheme delDesignElem chgLayout">
        <pc:chgData name="Mirjana Hrestak" userId="S::mirjana.hrestak@skole.hr::49815455-4e4c-4849-8c71-90b1ad439328" providerId="AD" clId="Web-{0EAA4321-7FC3-EAF9-EA58-457EBC081E5B}" dt="2020-04-02T09:15:19.528" v="515"/>
        <pc:sldMkLst>
          <pc:docMk/>
          <pc:sldMk cId="2449557841" sldId="258"/>
        </pc:sldMkLst>
        <pc:spChg chg="mod ord">
          <ac:chgData name="Mirjana Hrestak" userId="S::mirjana.hrestak@skole.hr::49815455-4e4c-4849-8c71-90b1ad439328" providerId="AD" clId="Web-{0EAA4321-7FC3-EAF9-EA58-457EBC081E5B}" dt="2020-04-02T09:15:19.528" v="515"/>
          <ac:spMkLst>
            <pc:docMk/>
            <pc:sldMk cId="2449557841" sldId="258"/>
            <ac:spMk id="2" creationId="{97489323-6311-4370-8BCD-1CAA72579A41}"/>
          </ac:spMkLst>
        </pc:spChg>
        <pc:spChg chg="mod ord">
          <ac:chgData name="Mirjana Hrestak" userId="S::mirjana.hrestak@skole.hr::49815455-4e4c-4849-8c71-90b1ad439328" providerId="AD" clId="Web-{0EAA4321-7FC3-EAF9-EA58-457EBC081E5B}" dt="2020-04-02T09:15:19.528" v="515"/>
          <ac:spMkLst>
            <pc:docMk/>
            <pc:sldMk cId="2449557841" sldId="258"/>
            <ac:spMk id="3" creationId="{8AF1B6CB-E293-4867-A16D-CB0FD8D73C0B}"/>
          </ac:spMkLst>
        </pc:spChg>
        <pc:spChg chg="add del">
          <ac:chgData name="Mirjana Hrestak" userId="S::mirjana.hrestak@skole.hr::49815455-4e4c-4849-8c71-90b1ad439328" providerId="AD" clId="Web-{0EAA4321-7FC3-EAF9-EA58-457EBC081E5B}" dt="2020-04-02T09:08:01.042" v="513"/>
          <ac:spMkLst>
            <pc:docMk/>
            <pc:sldMk cId="2449557841" sldId="258"/>
            <ac:spMk id="5" creationId="{29DC5A77-10C9-4ECF-B7EB-8D917F36A9EE}"/>
          </ac:spMkLst>
        </pc:spChg>
        <pc:spChg chg="add del">
          <ac:chgData name="Mirjana Hrestak" userId="S::mirjana.hrestak@skole.hr::49815455-4e4c-4849-8c71-90b1ad439328" providerId="AD" clId="Web-{0EAA4321-7FC3-EAF9-EA58-457EBC081E5B}" dt="2020-04-02T09:08:01.042" v="513"/>
          <ac:spMkLst>
            <pc:docMk/>
            <pc:sldMk cId="2449557841" sldId="258"/>
            <ac:spMk id="6" creationId="{2FFE28B5-FB16-49A9-B851-3C35FAC0CACB}"/>
          </ac:spMkLst>
        </pc:spChg>
        <pc:spChg chg="add del">
          <ac:chgData name="Mirjana Hrestak" userId="S::mirjana.hrestak@skole.hr::49815455-4e4c-4849-8c71-90b1ad439328" providerId="AD" clId="Web-{0EAA4321-7FC3-EAF9-EA58-457EBC081E5B}" dt="2020-04-02T09:08:01.042" v="513"/>
          <ac:spMkLst>
            <pc:docMk/>
            <pc:sldMk cId="2449557841" sldId="258"/>
            <ac:spMk id="7" creationId="{01014442-855A-4E0F-8D09-C314661A48B9}"/>
          </ac:spMkLst>
        </pc:spChg>
        <pc:spChg chg="add del">
          <ac:chgData name="Mirjana Hrestak" userId="S::mirjana.hrestak@skole.hr::49815455-4e4c-4849-8c71-90b1ad439328" providerId="AD" clId="Web-{0EAA4321-7FC3-EAF9-EA58-457EBC081E5B}" dt="2020-04-02T08:49:34.069" v="471"/>
          <ac:spMkLst>
            <pc:docMk/>
            <pc:sldMk cId="2449557841" sldId="258"/>
            <ac:spMk id="8" creationId="{29DC5A77-10C9-4ECF-B7EB-8D917F36A9EE}"/>
          </ac:spMkLst>
        </pc:spChg>
        <pc:spChg chg="add del">
          <ac:chgData name="Mirjana Hrestak" userId="S::mirjana.hrestak@skole.hr::49815455-4e4c-4849-8c71-90b1ad439328" providerId="AD" clId="Web-{0EAA4321-7FC3-EAF9-EA58-457EBC081E5B}" dt="2020-04-02T09:08:01.042" v="513"/>
          <ac:spMkLst>
            <pc:docMk/>
            <pc:sldMk cId="2449557841" sldId="258"/>
            <ac:spMk id="9" creationId="{9B1ABF09-86CF-414E-88A5-2B84CC7232A9}"/>
          </ac:spMkLst>
        </pc:spChg>
        <pc:spChg chg="add del">
          <ac:chgData name="Mirjana Hrestak" userId="S::mirjana.hrestak@skole.hr::49815455-4e4c-4849-8c71-90b1ad439328" providerId="AD" clId="Web-{0EAA4321-7FC3-EAF9-EA58-457EBC081E5B}" dt="2020-04-02T08:49:34.069" v="471"/>
          <ac:spMkLst>
            <pc:docMk/>
            <pc:sldMk cId="2449557841" sldId="258"/>
            <ac:spMk id="10" creationId="{2FFE28B5-FB16-49A9-B851-3C35FAC0CACB}"/>
          </ac:spMkLst>
        </pc:spChg>
        <pc:spChg chg="add del">
          <ac:chgData name="Mirjana Hrestak" userId="S::mirjana.hrestak@skole.hr::49815455-4e4c-4849-8c71-90b1ad439328" providerId="AD" clId="Web-{0EAA4321-7FC3-EAF9-EA58-457EBC081E5B}" dt="2020-04-02T09:08:01.042" v="513"/>
          <ac:spMkLst>
            <pc:docMk/>
            <pc:sldMk cId="2449557841" sldId="258"/>
            <ac:spMk id="11" creationId="{3FE91770-CDBB-4D24-94E5-AD484F36CE87}"/>
          </ac:spMkLst>
        </pc:spChg>
        <pc:spChg chg="add del">
          <ac:chgData name="Mirjana Hrestak" userId="S::mirjana.hrestak@skole.hr::49815455-4e4c-4849-8c71-90b1ad439328" providerId="AD" clId="Web-{0EAA4321-7FC3-EAF9-EA58-457EBC081E5B}" dt="2020-04-02T08:49:34.069" v="471"/>
          <ac:spMkLst>
            <pc:docMk/>
            <pc:sldMk cId="2449557841" sldId="258"/>
            <ac:spMk id="12" creationId="{01014442-855A-4E0F-8D09-C314661A48B9}"/>
          </ac:spMkLst>
        </pc:spChg>
        <pc:spChg chg="add del">
          <ac:chgData name="Mirjana Hrestak" userId="S::mirjana.hrestak@skole.hr::49815455-4e4c-4849-8c71-90b1ad439328" providerId="AD" clId="Web-{0EAA4321-7FC3-EAF9-EA58-457EBC081E5B}" dt="2020-04-02T08:49:34.069" v="471"/>
          <ac:spMkLst>
            <pc:docMk/>
            <pc:sldMk cId="2449557841" sldId="258"/>
            <ac:spMk id="14" creationId="{9B1ABF09-86CF-414E-88A5-2B84CC7232A9}"/>
          </ac:spMkLst>
        </pc:spChg>
        <pc:spChg chg="add del">
          <ac:chgData name="Mirjana Hrestak" userId="S::mirjana.hrestak@skole.hr::49815455-4e4c-4849-8c71-90b1ad439328" providerId="AD" clId="Web-{0EAA4321-7FC3-EAF9-EA58-457EBC081E5B}" dt="2020-04-02T08:49:34.069" v="471"/>
          <ac:spMkLst>
            <pc:docMk/>
            <pc:sldMk cId="2449557841" sldId="258"/>
            <ac:spMk id="16" creationId="{3FE91770-CDBB-4D24-94E5-AD484F36CE87}"/>
          </ac:spMkLst>
        </pc:spChg>
        <pc:spChg chg="add del">
          <ac:chgData name="Mirjana Hrestak" userId="S::mirjana.hrestak@skole.hr::49815455-4e4c-4849-8c71-90b1ad439328" providerId="AD" clId="Web-{0EAA4321-7FC3-EAF9-EA58-457EBC081E5B}" dt="2020-04-02T08:57:23.680" v="506"/>
          <ac:spMkLst>
            <pc:docMk/>
            <pc:sldMk cId="2449557841" sldId="258"/>
            <ac:spMk id="21" creationId="{29DC5A77-10C9-4ECF-B7EB-8D917F36A9EE}"/>
          </ac:spMkLst>
        </pc:spChg>
        <pc:spChg chg="add del">
          <ac:chgData name="Mirjana Hrestak" userId="S::mirjana.hrestak@skole.hr::49815455-4e4c-4849-8c71-90b1ad439328" providerId="AD" clId="Web-{0EAA4321-7FC3-EAF9-EA58-457EBC081E5B}" dt="2020-04-02T08:57:23.680" v="506"/>
          <ac:spMkLst>
            <pc:docMk/>
            <pc:sldMk cId="2449557841" sldId="258"/>
            <ac:spMk id="23" creationId="{2FFE28B5-FB16-49A9-B851-3C35FAC0CACB}"/>
          </ac:spMkLst>
        </pc:spChg>
        <pc:spChg chg="add del">
          <ac:chgData name="Mirjana Hrestak" userId="S::mirjana.hrestak@skole.hr::49815455-4e4c-4849-8c71-90b1ad439328" providerId="AD" clId="Web-{0EAA4321-7FC3-EAF9-EA58-457EBC081E5B}" dt="2020-04-02T08:57:23.680" v="506"/>
          <ac:spMkLst>
            <pc:docMk/>
            <pc:sldMk cId="2449557841" sldId="258"/>
            <ac:spMk id="25" creationId="{01014442-855A-4E0F-8D09-C314661A48B9}"/>
          </ac:spMkLst>
        </pc:spChg>
        <pc:spChg chg="add del">
          <ac:chgData name="Mirjana Hrestak" userId="S::mirjana.hrestak@skole.hr::49815455-4e4c-4849-8c71-90b1ad439328" providerId="AD" clId="Web-{0EAA4321-7FC3-EAF9-EA58-457EBC081E5B}" dt="2020-04-02T08:57:23.680" v="506"/>
          <ac:spMkLst>
            <pc:docMk/>
            <pc:sldMk cId="2449557841" sldId="258"/>
            <ac:spMk id="27" creationId="{9B1ABF09-86CF-414E-88A5-2B84CC7232A9}"/>
          </ac:spMkLst>
        </pc:spChg>
        <pc:spChg chg="add del">
          <ac:chgData name="Mirjana Hrestak" userId="S::mirjana.hrestak@skole.hr::49815455-4e4c-4849-8c71-90b1ad439328" providerId="AD" clId="Web-{0EAA4321-7FC3-EAF9-EA58-457EBC081E5B}" dt="2020-04-02T08:57:23.680" v="506"/>
          <ac:spMkLst>
            <pc:docMk/>
            <pc:sldMk cId="2449557841" sldId="258"/>
            <ac:spMk id="29" creationId="{3FE91770-CDBB-4D24-94E5-AD484F36CE87}"/>
          </ac:spMkLst>
        </pc:spChg>
      </pc:sldChg>
      <pc:sldChg chg="addSp modSp new mod modClrScheme chgLayout">
        <pc:chgData name="Mirjana Hrestak" userId="S::mirjana.hrestak@skole.hr::49815455-4e4c-4849-8c71-90b1ad439328" providerId="AD" clId="Web-{0EAA4321-7FC3-EAF9-EA58-457EBC081E5B}" dt="2020-04-02T09:15:19.528" v="515"/>
        <pc:sldMkLst>
          <pc:docMk/>
          <pc:sldMk cId="3248703474" sldId="259"/>
        </pc:sldMkLst>
        <pc:spChg chg="mod ord">
          <ac:chgData name="Mirjana Hrestak" userId="S::mirjana.hrestak@skole.hr::49815455-4e4c-4849-8c71-90b1ad439328" providerId="AD" clId="Web-{0EAA4321-7FC3-EAF9-EA58-457EBC081E5B}" dt="2020-04-02T09:15:19.528" v="515"/>
          <ac:spMkLst>
            <pc:docMk/>
            <pc:sldMk cId="3248703474" sldId="259"/>
            <ac:spMk id="2" creationId="{30C087D0-1600-44ED-A49E-0FAB65C4D3F0}"/>
          </ac:spMkLst>
        </pc:spChg>
        <pc:spChg chg="mod ord">
          <ac:chgData name="Mirjana Hrestak" userId="S::mirjana.hrestak@skole.hr::49815455-4e4c-4849-8c71-90b1ad439328" providerId="AD" clId="Web-{0EAA4321-7FC3-EAF9-EA58-457EBC081E5B}" dt="2020-04-02T09:15:19.528" v="515"/>
          <ac:spMkLst>
            <pc:docMk/>
            <pc:sldMk cId="3248703474" sldId="259"/>
            <ac:spMk id="3" creationId="{437CA176-53BC-41A5-9098-EC9BA6DBC730}"/>
          </ac:spMkLst>
        </pc:spChg>
        <pc:spChg chg="add mod">
          <ac:chgData name="Mirjana Hrestak" userId="S::mirjana.hrestak@skole.hr::49815455-4e4c-4849-8c71-90b1ad439328" providerId="AD" clId="Web-{0EAA4321-7FC3-EAF9-EA58-457EBC081E5B}" dt="2020-04-02T08:54:56.570" v="504" actId="1076"/>
          <ac:spMkLst>
            <pc:docMk/>
            <pc:sldMk cId="3248703474" sldId="259"/>
            <ac:spMk id="6" creationId="{5140C370-1658-4285-945C-2992E9F4A454}"/>
          </ac:spMkLst>
        </pc:spChg>
        <pc:picChg chg="add mod">
          <ac:chgData name="Mirjana Hrestak" userId="S::mirjana.hrestak@skole.hr::49815455-4e4c-4849-8c71-90b1ad439328" providerId="AD" clId="Web-{0EAA4321-7FC3-EAF9-EA58-457EBC081E5B}" dt="2020-04-02T08:54:56.585" v="505" actId="1076"/>
          <ac:picMkLst>
            <pc:docMk/>
            <pc:sldMk cId="3248703474" sldId="259"/>
            <ac:picMk id="4" creationId="{DF45B6B9-0E71-414C-91EE-8D227E0269C4}"/>
          </ac:picMkLst>
        </pc:picChg>
      </pc:sldChg>
      <pc:sldChg chg="modSp new mod modClrScheme chgLayout">
        <pc:chgData name="Mirjana Hrestak" userId="S::mirjana.hrestak@skole.hr::49815455-4e4c-4849-8c71-90b1ad439328" providerId="AD" clId="Web-{0EAA4321-7FC3-EAF9-EA58-457EBC081E5B}" dt="2020-04-02T09:15:19.528" v="515"/>
        <pc:sldMkLst>
          <pc:docMk/>
          <pc:sldMk cId="964433588" sldId="260"/>
        </pc:sldMkLst>
        <pc:spChg chg="mod ord">
          <ac:chgData name="Mirjana Hrestak" userId="S::mirjana.hrestak@skole.hr::49815455-4e4c-4849-8c71-90b1ad439328" providerId="AD" clId="Web-{0EAA4321-7FC3-EAF9-EA58-457EBC081E5B}" dt="2020-04-02T09:15:19.528" v="515"/>
          <ac:spMkLst>
            <pc:docMk/>
            <pc:sldMk cId="964433588" sldId="260"/>
            <ac:spMk id="2" creationId="{42C826B1-0BD6-4AE2-9BB1-A48234B94A9B}"/>
          </ac:spMkLst>
        </pc:spChg>
        <pc:spChg chg="mod ord">
          <ac:chgData name="Mirjana Hrestak" userId="S::mirjana.hrestak@skole.hr::49815455-4e4c-4849-8c71-90b1ad439328" providerId="AD" clId="Web-{0EAA4321-7FC3-EAF9-EA58-457EBC081E5B}" dt="2020-04-02T09:15:19.528" v="515"/>
          <ac:spMkLst>
            <pc:docMk/>
            <pc:sldMk cId="964433588" sldId="260"/>
            <ac:spMk id="3" creationId="{D7C395B3-1BF9-494C-96B7-FECCDB8A6106}"/>
          </ac:spMkLst>
        </pc:spChg>
      </pc:sldChg>
      <pc:sldChg chg="modSp new mod modClrScheme chgLayout">
        <pc:chgData name="Mirjana Hrestak" userId="S::mirjana.hrestak@skole.hr::49815455-4e4c-4849-8c71-90b1ad439328" providerId="AD" clId="Web-{0EAA4321-7FC3-EAF9-EA58-457EBC081E5B}" dt="2020-04-02T09:15:19.528" v="515"/>
        <pc:sldMkLst>
          <pc:docMk/>
          <pc:sldMk cId="3370735116" sldId="261"/>
        </pc:sldMkLst>
        <pc:spChg chg="mod ord">
          <ac:chgData name="Mirjana Hrestak" userId="S::mirjana.hrestak@skole.hr::49815455-4e4c-4849-8c71-90b1ad439328" providerId="AD" clId="Web-{0EAA4321-7FC3-EAF9-EA58-457EBC081E5B}" dt="2020-04-02T09:15:19.528" v="515"/>
          <ac:spMkLst>
            <pc:docMk/>
            <pc:sldMk cId="3370735116" sldId="261"/>
            <ac:spMk id="2" creationId="{E84F1DA5-93C3-45CD-AB6C-B2E8E6DF434F}"/>
          </ac:spMkLst>
        </pc:spChg>
        <pc:spChg chg="mod ord">
          <ac:chgData name="Mirjana Hrestak" userId="S::mirjana.hrestak@skole.hr::49815455-4e4c-4849-8c71-90b1ad439328" providerId="AD" clId="Web-{0EAA4321-7FC3-EAF9-EA58-457EBC081E5B}" dt="2020-04-02T09:15:19.528" v="515"/>
          <ac:spMkLst>
            <pc:docMk/>
            <pc:sldMk cId="3370735116" sldId="261"/>
            <ac:spMk id="3" creationId="{CF169897-A671-4ED2-9F70-ECDF0EBCA9FD}"/>
          </ac:spMkLst>
        </pc:spChg>
      </pc:sldChg>
      <pc:sldChg chg="modSp new mod modClrScheme chgLayout">
        <pc:chgData name="Mirjana Hrestak" userId="S::mirjana.hrestak@skole.hr::49815455-4e4c-4849-8c71-90b1ad439328" providerId="AD" clId="Web-{0EAA4321-7FC3-EAF9-EA58-457EBC081E5B}" dt="2020-04-02T09:15:19.528" v="515"/>
        <pc:sldMkLst>
          <pc:docMk/>
          <pc:sldMk cId="1890628513" sldId="262"/>
        </pc:sldMkLst>
        <pc:spChg chg="mod ord">
          <ac:chgData name="Mirjana Hrestak" userId="S::mirjana.hrestak@skole.hr::49815455-4e4c-4849-8c71-90b1ad439328" providerId="AD" clId="Web-{0EAA4321-7FC3-EAF9-EA58-457EBC081E5B}" dt="2020-04-02T09:15:19.528" v="515"/>
          <ac:spMkLst>
            <pc:docMk/>
            <pc:sldMk cId="1890628513" sldId="262"/>
            <ac:spMk id="2" creationId="{EB9167DA-3D5D-4966-9728-882F1DE10064}"/>
          </ac:spMkLst>
        </pc:spChg>
        <pc:spChg chg="mod ord">
          <ac:chgData name="Mirjana Hrestak" userId="S::mirjana.hrestak@skole.hr::49815455-4e4c-4849-8c71-90b1ad439328" providerId="AD" clId="Web-{0EAA4321-7FC3-EAF9-EA58-457EBC081E5B}" dt="2020-04-02T09:15:19.528" v="515"/>
          <ac:spMkLst>
            <pc:docMk/>
            <pc:sldMk cId="1890628513" sldId="262"/>
            <ac:spMk id="3" creationId="{34CE959B-E939-469B-A11F-7C92C8100D79}"/>
          </ac:spMkLst>
        </pc:spChg>
      </pc:sldChg>
      <pc:sldChg chg="modSp new mod modClrScheme chgLayout">
        <pc:chgData name="Mirjana Hrestak" userId="S::mirjana.hrestak@skole.hr::49815455-4e4c-4849-8c71-90b1ad439328" providerId="AD" clId="Web-{0EAA4321-7FC3-EAF9-EA58-457EBC081E5B}" dt="2020-04-02T09:15:19.528" v="515"/>
        <pc:sldMkLst>
          <pc:docMk/>
          <pc:sldMk cId="4240234905" sldId="263"/>
        </pc:sldMkLst>
        <pc:spChg chg="mod ord">
          <ac:chgData name="Mirjana Hrestak" userId="S::mirjana.hrestak@skole.hr::49815455-4e4c-4849-8c71-90b1ad439328" providerId="AD" clId="Web-{0EAA4321-7FC3-EAF9-EA58-457EBC081E5B}" dt="2020-04-02T09:15:19.528" v="515"/>
          <ac:spMkLst>
            <pc:docMk/>
            <pc:sldMk cId="4240234905" sldId="263"/>
            <ac:spMk id="2" creationId="{C3F17325-20CE-42C6-827B-1D103296B56C}"/>
          </ac:spMkLst>
        </pc:spChg>
        <pc:spChg chg="mod ord">
          <ac:chgData name="Mirjana Hrestak" userId="S::mirjana.hrestak@skole.hr::49815455-4e4c-4849-8c71-90b1ad439328" providerId="AD" clId="Web-{0EAA4321-7FC3-EAF9-EA58-457EBC081E5B}" dt="2020-04-02T09:15:19.528" v="515"/>
          <ac:spMkLst>
            <pc:docMk/>
            <pc:sldMk cId="4240234905" sldId="263"/>
            <ac:spMk id="3" creationId="{CFB5E876-03F5-441A-9433-8B93024D618C}"/>
          </ac:spMkLst>
        </pc:spChg>
      </pc:sldChg>
      <pc:sldMasterChg chg="del delSldLayout">
        <pc:chgData name="Mirjana Hrestak" userId="S::mirjana.hrestak@skole.hr::49815455-4e4c-4849-8c71-90b1ad439328" providerId="AD" clId="Web-{0EAA4321-7FC3-EAF9-EA58-457EBC081E5B}" dt="2020-04-02T08:45:29.755" v="454"/>
        <pc:sldMasterMkLst>
          <pc:docMk/>
          <pc:sldMasterMk cId="2460954070" sldId="2147483660"/>
        </pc:sldMasterMkLst>
        <pc:sldLayoutChg chg="del">
          <pc:chgData name="Mirjana Hrestak" userId="S::mirjana.hrestak@skole.hr::49815455-4e4c-4849-8c71-90b1ad439328" providerId="AD" clId="Web-{0EAA4321-7FC3-EAF9-EA58-457EBC081E5B}" dt="2020-04-02T08:45:29.755" v="454"/>
          <pc:sldLayoutMkLst>
            <pc:docMk/>
            <pc:sldMasterMk cId="2460954070" sldId="2147483660"/>
            <pc:sldLayoutMk cId="2385387890" sldId="2147483661"/>
          </pc:sldLayoutMkLst>
        </pc:sldLayoutChg>
        <pc:sldLayoutChg chg="del">
          <pc:chgData name="Mirjana Hrestak" userId="S::mirjana.hrestak@skole.hr::49815455-4e4c-4849-8c71-90b1ad439328" providerId="AD" clId="Web-{0EAA4321-7FC3-EAF9-EA58-457EBC081E5B}" dt="2020-04-02T08:45:29.755" v="454"/>
          <pc:sldLayoutMkLst>
            <pc:docMk/>
            <pc:sldMasterMk cId="2460954070" sldId="2147483660"/>
            <pc:sldLayoutMk cId="949138452" sldId="2147483662"/>
          </pc:sldLayoutMkLst>
        </pc:sldLayoutChg>
        <pc:sldLayoutChg chg="del">
          <pc:chgData name="Mirjana Hrestak" userId="S::mirjana.hrestak@skole.hr::49815455-4e4c-4849-8c71-90b1ad439328" providerId="AD" clId="Web-{0EAA4321-7FC3-EAF9-EA58-457EBC081E5B}" dt="2020-04-02T08:45:29.755" v="454"/>
          <pc:sldLayoutMkLst>
            <pc:docMk/>
            <pc:sldMasterMk cId="2460954070" sldId="2147483660"/>
            <pc:sldLayoutMk cId="2591524520" sldId="2147483663"/>
          </pc:sldLayoutMkLst>
        </pc:sldLayoutChg>
        <pc:sldLayoutChg chg="del">
          <pc:chgData name="Mirjana Hrestak" userId="S::mirjana.hrestak@skole.hr::49815455-4e4c-4849-8c71-90b1ad439328" providerId="AD" clId="Web-{0EAA4321-7FC3-EAF9-EA58-457EBC081E5B}" dt="2020-04-02T08:45:29.755" v="454"/>
          <pc:sldLayoutMkLst>
            <pc:docMk/>
            <pc:sldMasterMk cId="2460954070" sldId="2147483660"/>
            <pc:sldLayoutMk cId="1203092039" sldId="2147483664"/>
          </pc:sldLayoutMkLst>
        </pc:sldLayoutChg>
        <pc:sldLayoutChg chg="del">
          <pc:chgData name="Mirjana Hrestak" userId="S::mirjana.hrestak@skole.hr::49815455-4e4c-4849-8c71-90b1ad439328" providerId="AD" clId="Web-{0EAA4321-7FC3-EAF9-EA58-457EBC081E5B}" dt="2020-04-02T08:45:29.755" v="454"/>
          <pc:sldLayoutMkLst>
            <pc:docMk/>
            <pc:sldMasterMk cId="2460954070" sldId="2147483660"/>
            <pc:sldLayoutMk cId="3733172339" sldId="2147483665"/>
          </pc:sldLayoutMkLst>
        </pc:sldLayoutChg>
        <pc:sldLayoutChg chg="del">
          <pc:chgData name="Mirjana Hrestak" userId="S::mirjana.hrestak@skole.hr::49815455-4e4c-4849-8c71-90b1ad439328" providerId="AD" clId="Web-{0EAA4321-7FC3-EAF9-EA58-457EBC081E5B}" dt="2020-04-02T08:45:29.755" v="454"/>
          <pc:sldLayoutMkLst>
            <pc:docMk/>
            <pc:sldMasterMk cId="2460954070" sldId="2147483660"/>
            <pc:sldLayoutMk cId="3210312558" sldId="2147483666"/>
          </pc:sldLayoutMkLst>
        </pc:sldLayoutChg>
        <pc:sldLayoutChg chg="del">
          <pc:chgData name="Mirjana Hrestak" userId="S::mirjana.hrestak@skole.hr::49815455-4e4c-4849-8c71-90b1ad439328" providerId="AD" clId="Web-{0EAA4321-7FC3-EAF9-EA58-457EBC081E5B}" dt="2020-04-02T08:45:29.755" v="454"/>
          <pc:sldLayoutMkLst>
            <pc:docMk/>
            <pc:sldMasterMk cId="2460954070" sldId="2147483660"/>
            <pc:sldLayoutMk cId="3146388984" sldId="2147483667"/>
          </pc:sldLayoutMkLst>
        </pc:sldLayoutChg>
        <pc:sldLayoutChg chg="del">
          <pc:chgData name="Mirjana Hrestak" userId="S::mirjana.hrestak@skole.hr::49815455-4e4c-4849-8c71-90b1ad439328" providerId="AD" clId="Web-{0EAA4321-7FC3-EAF9-EA58-457EBC081E5B}" dt="2020-04-02T08:45:29.755" v="454"/>
          <pc:sldLayoutMkLst>
            <pc:docMk/>
            <pc:sldMasterMk cId="2460954070" sldId="2147483660"/>
            <pc:sldLayoutMk cId="3171841454" sldId="2147483668"/>
          </pc:sldLayoutMkLst>
        </pc:sldLayoutChg>
        <pc:sldLayoutChg chg="del">
          <pc:chgData name="Mirjana Hrestak" userId="S::mirjana.hrestak@skole.hr::49815455-4e4c-4849-8c71-90b1ad439328" providerId="AD" clId="Web-{0EAA4321-7FC3-EAF9-EA58-457EBC081E5B}" dt="2020-04-02T08:45:29.755" v="454"/>
          <pc:sldLayoutMkLst>
            <pc:docMk/>
            <pc:sldMasterMk cId="2460954070" sldId="2147483660"/>
            <pc:sldLayoutMk cId="1718958274" sldId="2147483669"/>
          </pc:sldLayoutMkLst>
        </pc:sldLayoutChg>
        <pc:sldLayoutChg chg="del">
          <pc:chgData name="Mirjana Hrestak" userId="S::mirjana.hrestak@skole.hr::49815455-4e4c-4849-8c71-90b1ad439328" providerId="AD" clId="Web-{0EAA4321-7FC3-EAF9-EA58-457EBC081E5B}" dt="2020-04-02T08:45:29.755" v="454"/>
          <pc:sldLayoutMkLst>
            <pc:docMk/>
            <pc:sldMasterMk cId="2460954070" sldId="2147483660"/>
            <pc:sldLayoutMk cId="2202905451" sldId="2147483670"/>
          </pc:sldLayoutMkLst>
        </pc:sldLayoutChg>
        <pc:sldLayoutChg chg="del">
          <pc:chgData name="Mirjana Hrestak" userId="S::mirjana.hrestak@skole.hr::49815455-4e4c-4849-8c71-90b1ad439328" providerId="AD" clId="Web-{0EAA4321-7FC3-EAF9-EA58-457EBC081E5B}" dt="2020-04-02T08:45:29.755" v="454"/>
          <pc:sldLayoutMkLst>
            <pc:docMk/>
            <pc:sldMasterMk cId="2460954070" sldId="2147483660"/>
            <pc:sldLayoutMk cId="3479445657" sldId="2147483671"/>
          </pc:sldLayoutMkLst>
        </pc:sldLayoutChg>
      </pc:sldMasterChg>
      <pc:sldMasterChg chg="add del addSldLayout delSldLayout modSldLayout">
        <pc:chgData name="Mirjana Hrestak" userId="S::mirjana.hrestak@skole.hr::49815455-4e4c-4849-8c71-90b1ad439328" providerId="AD" clId="Web-{0EAA4321-7FC3-EAF9-EA58-457EBC081E5B}" dt="2020-04-02T08:57:23.680" v="506"/>
        <pc:sldMasterMkLst>
          <pc:docMk/>
          <pc:sldMasterMk cId="4064516519" sldId="2147483672"/>
        </pc:sldMasterMkLst>
        <pc:sldLayoutChg chg="add del mod replId">
          <pc:chgData name="Mirjana Hrestak" userId="S::mirjana.hrestak@skole.hr::49815455-4e4c-4849-8c71-90b1ad439328" providerId="AD" clId="Web-{0EAA4321-7FC3-EAF9-EA58-457EBC081E5B}" dt="2020-04-02T08:57:23.680" v="506"/>
          <pc:sldLayoutMkLst>
            <pc:docMk/>
            <pc:sldMasterMk cId="4064516519" sldId="2147483672"/>
            <pc:sldLayoutMk cId="1840191186" sldId="2147483673"/>
          </pc:sldLayoutMkLst>
        </pc:sldLayoutChg>
        <pc:sldLayoutChg chg="add del mod replId">
          <pc:chgData name="Mirjana Hrestak" userId="S::mirjana.hrestak@skole.hr::49815455-4e4c-4849-8c71-90b1ad439328" providerId="AD" clId="Web-{0EAA4321-7FC3-EAF9-EA58-457EBC081E5B}" dt="2020-04-02T08:57:23.680" v="506"/>
          <pc:sldLayoutMkLst>
            <pc:docMk/>
            <pc:sldMasterMk cId="4064516519" sldId="2147483672"/>
            <pc:sldLayoutMk cId="162411830" sldId="2147483674"/>
          </pc:sldLayoutMkLst>
        </pc:sldLayoutChg>
        <pc:sldLayoutChg chg="add del mod replId">
          <pc:chgData name="Mirjana Hrestak" userId="S::mirjana.hrestak@skole.hr::49815455-4e4c-4849-8c71-90b1ad439328" providerId="AD" clId="Web-{0EAA4321-7FC3-EAF9-EA58-457EBC081E5B}" dt="2020-04-02T08:57:23.680" v="506"/>
          <pc:sldLayoutMkLst>
            <pc:docMk/>
            <pc:sldMasterMk cId="4064516519" sldId="2147483672"/>
            <pc:sldLayoutMk cId="3122697880" sldId="2147483675"/>
          </pc:sldLayoutMkLst>
        </pc:sldLayoutChg>
        <pc:sldLayoutChg chg="add del mod replId">
          <pc:chgData name="Mirjana Hrestak" userId="S::mirjana.hrestak@skole.hr::49815455-4e4c-4849-8c71-90b1ad439328" providerId="AD" clId="Web-{0EAA4321-7FC3-EAF9-EA58-457EBC081E5B}" dt="2020-04-02T08:57:23.680" v="506"/>
          <pc:sldLayoutMkLst>
            <pc:docMk/>
            <pc:sldMasterMk cId="4064516519" sldId="2147483672"/>
            <pc:sldLayoutMk cId="779805143" sldId="2147483676"/>
          </pc:sldLayoutMkLst>
        </pc:sldLayoutChg>
        <pc:sldLayoutChg chg="add del mod replId">
          <pc:chgData name="Mirjana Hrestak" userId="S::mirjana.hrestak@skole.hr::49815455-4e4c-4849-8c71-90b1ad439328" providerId="AD" clId="Web-{0EAA4321-7FC3-EAF9-EA58-457EBC081E5B}" dt="2020-04-02T08:57:23.680" v="506"/>
          <pc:sldLayoutMkLst>
            <pc:docMk/>
            <pc:sldMasterMk cId="4064516519" sldId="2147483672"/>
            <pc:sldLayoutMk cId="4209810957" sldId="2147483677"/>
          </pc:sldLayoutMkLst>
        </pc:sldLayoutChg>
        <pc:sldLayoutChg chg="add del mod replId">
          <pc:chgData name="Mirjana Hrestak" userId="S::mirjana.hrestak@skole.hr::49815455-4e4c-4849-8c71-90b1ad439328" providerId="AD" clId="Web-{0EAA4321-7FC3-EAF9-EA58-457EBC081E5B}" dt="2020-04-02T08:57:23.680" v="506"/>
          <pc:sldLayoutMkLst>
            <pc:docMk/>
            <pc:sldMasterMk cId="4064516519" sldId="2147483672"/>
            <pc:sldLayoutMk cId="2796784483" sldId="2147483678"/>
          </pc:sldLayoutMkLst>
        </pc:sldLayoutChg>
        <pc:sldLayoutChg chg="add del mod replId">
          <pc:chgData name="Mirjana Hrestak" userId="S::mirjana.hrestak@skole.hr::49815455-4e4c-4849-8c71-90b1ad439328" providerId="AD" clId="Web-{0EAA4321-7FC3-EAF9-EA58-457EBC081E5B}" dt="2020-04-02T08:57:23.680" v="506"/>
          <pc:sldLayoutMkLst>
            <pc:docMk/>
            <pc:sldMasterMk cId="4064516519" sldId="2147483672"/>
            <pc:sldLayoutMk cId="1699764979" sldId="2147483679"/>
          </pc:sldLayoutMkLst>
        </pc:sldLayoutChg>
        <pc:sldLayoutChg chg="add del mod replId">
          <pc:chgData name="Mirjana Hrestak" userId="S::mirjana.hrestak@skole.hr::49815455-4e4c-4849-8c71-90b1ad439328" providerId="AD" clId="Web-{0EAA4321-7FC3-EAF9-EA58-457EBC081E5B}" dt="2020-04-02T08:57:23.680" v="506"/>
          <pc:sldLayoutMkLst>
            <pc:docMk/>
            <pc:sldMasterMk cId="4064516519" sldId="2147483672"/>
            <pc:sldLayoutMk cId="710783736" sldId="2147483680"/>
          </pc:sldLayoutMkLst>
        </pc:sldLayoutChg>
        <pc:sldLayoutChg chg="add del mod replId">
          <pc:chgData name="Mirjana Hrestak" userId="S::mirjana.hrestak@skole.hr::49815455-4e4c-4849-8c71-90b1ad439328" providerId="AD" clId="Web-{0EAA4321-7FC3-EAF9-EA58-457EBC081E5B}" dt="2020-04-02T08:57:23.680" v="506"/>
          <pc:sldLayoutMkLst>
            <pc:docMk/>
            <pc:sldMasterMk cId="4064516519" sldId="2147483672"/>
            <pc:sldLayoutMk cId="2630891604" sldId="2147483681"/>
          </pc:sldLayoutMkLst>
        </pc:sldLayoutChg>
        <pc:sldLayoutChg chg="add del mod replId">
          <pc:chgData name="Mirjana Hrestak" userId="S::mirjana.hrestak@skole.hr::49815455-4e4c-4849-8c71-90b1ad439328" providerId="AD" clId="Web-{0EAA4321-7FC3-EAF9-EA58-457EBC081E5B}" dt="2020-04-02T08:57:23.680" v="506"/>
          <pc:sldLayoutMkLst>
            <pc:docMk/>
            <pc:sldMasterMk cId="4064516519" sldId="2147483672"/>
            <pc:sldLayoutMk cId="746598759" sldId="2147483682"/>
          </pc:sldLayoutMkLst>
        </pc:sldLayoutChg>
        <pc:sldLayoutChg chg="add del mod replId">
          <pc:chgData name="Mirjana Hrestak" userId="S::mirjana.hrestak@skole.hr::49815455-4e4c-4849-8c71-90b1ad439328" providerId="AD" clId="Web-{0EAA4321-7FC3-EAF9-EA58-457EBC081E5B}" dt="2020-04-02T08:57:23.680" v="506"/>
          <pc:sldLayoutMkLst>
            <pc:docMk/>
            <pc:sldMasterMk cId="4064516519" sldId="2147483672"/>
            <pc:sldLayoutMk cId="12082472" sldId="2147483683"/>
          </pc:sldLayoutMkLst>
        </pc:sldLayoutChg>
      </pc:sldMasterChg>
      <pc:sldMasterChg chg="add del addSldLayout delSldLayout modSldLayout">
        <pc:chgData name="Mirjana Hrestak" userId="S::mirjana.hrestak@skole.hr::49815455-4e4c-4849-8c71-90b1ad439328" providerId="AD" clId="Web-{0EAA4321-7FC3-EAF9-EA58-457EBC081E5B}" dt="2020-04-02T08:57:33.524" v="507"/>
        <pc:sldMasterMkLst>
          <pc:docMk/>
          <pc:sldMasterMk cId="151020294" sldId="2147483684"/>
        </pc:sldMasterMkLst>
        <pc:sldLayoutChg chg="add del mod replId">
          <pc:chgData name="Mirjana Hrestak" userId="S::mirjana.hrestak@skole.hr::49815455-4e4c-4849-8c71-90b1ad439328" providerId="AD" clId="Web-{0EAA4321-7FC3-EAF9-EA58-457EBC081E5B}" dt="2020-04-02T08:57:33.524" v="507"/>
          <pc:sldLayoutMkLst>
            <pc:docMk/>
            <pc:sldMasterMk cId="151020294" sldId="2147483684"/>
            <pc:sldLayoutMk cId="3776374858" sldId="2147483685"/>
          </pc:sldLayoutMkLst>
        </pc:sldLayoutChg>
        <pc:sldLayoutChg chg="add del mod replId">
          <pc:chgData name="Mirjana Hrestak" userId="S::mirjana.hrestak@skole.hr::49815455-4e4c-4849-8c71-90b1ad439328" providerId="AD" clId="Web-{0EAA4321-7FC3-EAF9-EA58-457EBC081E5B}" dt="2020-04-02T08:57:33.524" v="507"/>
          <pc:sldLayoutMkLst>
            <pc:docMk/>
            <pc:sldMasterMk cId="151020294" sldId="2147483684"/>
            <pc:sldLayoutMk cId="1386697864" sldId="2147483686"/>
          </pc:sldLayoutMkLst>
        </pc:sldLayoutChg>
        <pc:sldLayoutChg chg="add del mod replId">
          <pc:chgData name="Mirjana Hrestak" userId="S::mirjana.hrestak@skole.hr::49815455-4e4c-4849-8c71-90b1ad439328" providerId="AD" clId="Web-{0EAA4321-7FC3-EAF9-EA58-457EBC081E5B}" dt="2020-04-02T08:57:33.524" v="507"/>
          <pc:sldLayoutMkLst>
            <pc:docMk/>
            <pc:sldMasterMk cId="151020294" sldId="2147483684"/>
            <pc:sldLayoutMk cId="2505440968" sldId="2147483687"/>
          </pc:sldLayoutMkLst>
        </pc:sldLayoutChg>
        <pc:sldLayoutChg chg="add del mod replId">
          <pc:chgData name="Mirjana Hrestak" userId="S::mirjana.hrestak@skole.hr::49815455-4e4c-4849-8c71-90b1ad439328" providerId="AD" clId="Web-{0EAA4321-7FC3-EAF9-EA58-457EBC081E5B}" dt="2020-04-02T08:57:33.524" v="507"/>
          <pc:sldLayoutMkLst>
            <pc:docMk/>
            <pc:sldMasterMk cId="151020294" sldId="2147483684"/>
            <pc:sldLayoutMk cId="1473001171" sldId="2147483688"/>
          </pc:sldLayoutMkLst>
        </pc:sldLayoutChg>
        <pc:sldLayoutChg chg="add del mod replId">
          <pc:chgData name="Mirjana Hrestak" userId="S::mirjana.hrestak@skole.hr::49815455-4e4c-4849-8c71-90b1ad439328" providerId="AD" clId="Web-{0EAA4321-7FC3-EAF9-EA58-457EBC081E5B}" dt="2020-04-02T08:57:33.524" v="507"/>
          <pc:sldLayoutMkLst>
            <pc:docMk/>
            <pc:sldMasterMk cId="151020294" sldId="2147483684"/>
            <pc:sldLayoutMk cId="1114320455" sldId="2147483689"/>
          </pc:sldLayoutMkLst>
        </pc:sldLayoutChg>
        <pc:sldLayoutChg chg="add del mod replId">
          <pc:chgData name="Mirjana Hrestak" userId="S::mirjana.hrestak@skole.hr::49815455-4e4c-4849-8c71-90b1ad439328" providerId="AD" clId="Web-{0EAA4321-7FC3-EAF9-EA58-457EBC081E5B}" dt="2020-04-02T08:57:33.524" v="507"/>
          <pc:sldLayoutMkLst>
            <pc:docMk/>
            <pc:sldMasterMk cId="151020294" sldId="2147483684"/>
            <pc:sldLayoutMk cId="675111629" sldId="2147483690"/>
          </pc:sldLayoutMkLst>
        </pc:sldLayoutChg>
        <pc:sldLayoutChg chg="add del mod replId">
          <pc:chgData name="Mirjana Hrestak" userId="S::mirjana.hrestak@skole.hr::49815455-4e4c-4849-8c71-90b1ad439328" providerId="AD" clId="Web-{0EAA4321-7FC3-EAF9-EA58-457EBC081E5B}" dt="2020-04-02T08:57:33.524" v="507"/>
          <pc:sldLayoutMkLst>
            <pc:docMk/>
            <pc:sldMasterMk cId="151020294" sldId="2147483684"/>
            <pc:sldLayoutMk cId="3538648149" sldId="2147483691"/>
          </pc:sldLayoutMkLst>
        </pc:sldLayoutChg>
        <pc:sldLayoutChg chg="add del mod replId">
          <pc:chgData name="Mirjana Hrestak" userId="S::mirjana.hrestak@skole.hr::49815455-4e4c-4849-8c71-90b1ad439328" providerId="AD" clId="Web-{0EAA4321-7FC3-EAF9-EA58-457EBC081E5B}" dt="2020-04-02T08:57:33.524" v="507"/>
          <pc:sldLayoutMkLst>
            <pc:docMk/>
            <pc:sldMasterMk cId="151020294" sldId="2147483684"/>
            <pc:sldLayoutMk cId="3188922111" sldId="2147483692"/>
          </pc:sldLayoutMkLst>
        </pc:sldLayoutChg>
        <pc:sldLayoutChg chg="add del mod replId">
          <pc:chgData name="Mirjana Hrestak" userId="S::mirjana.hrestak@skole.hr::49815455-4e4c-4849-8c71-90b1ad439328" providerId="AD" clId="Web-{0EAA4321-7FC3-EAF9-EA58-457EBC081E5B}" dt="2020-04-02T08:57:33.524" v="507"/>
          <pc:sldLayoutMkLst>
            <pc:docMk/>
            <pc:sldMasterMk cId="151020294" sldId="2147483684"/>
            <pc:sldLayoutMk cId="2050937587" sldId="2147483693"/>
          </pc:sldLayoutMkLst>
        </pc:sldLayoutChg>
        <pc:sldLayoutChg chg="add del mod replId">
          <pc:chgData name="Mirjana Hrestak" userId="S::mirjana.hrestak@skole.hr::49815455-4e4c-4849-8c71-90b1ad439328" providerId="AD" clId="Web-{0EAA4321-7FC3-EAF9-EA58-457EBC081E5B}" dt="2020-04-02T08:57:33.524" v="507"/>
          <pc:sldLayoutMkLst>
            <pc:docMk/>
            <pc:sldMasterMk cId="151020294" sldId="2147483684"/>
            <pc:sldLayoutMk cId="1043063154" sldId="2147483694"/>
          </pc:sldLayoutMkLst>
        </pc:sldLayoutChg>
        <pc:sldLayoutChg chg="add del mod replId">
          <pc:chgData name="Mirjana Hrestak" userId="S::mirjana.hrestak@skole.hr::49815455-4e4c-4849-8c71-90b1ad439328" providerId="AD" clId="Web-{0EAA4321-7FC3-EAF9-EA58-457EBC081E5B}" dt="2020-04-02T08:57:33.524" v="507"/>
          <pc:sldLayoutMkLst>
            <pc:docMk/>
            <pc:sldMasterMk cId="151020294" sldId="2147483684"/>
            <pc:sldLayoutMk cId="1028760430" sldId="2147483695"/>
          </pc:sldLayoutMkLst>
        </pc:sldLayoutChg>
      </pc:sldMasterChg>
      <pc:sldMasterChg chg="add del addSldLayout delSldLayout modSldLayout">
        <pc:chgData name="Mirjana Hrestak" userId="S::mirjana.hrestak@skole.hr::49815455-4e4c-4849-8c71-90b1ad439328" providerId="AD" clId="Web-{0EAA4321-7FC3-EAF9-EA58-457EBC081E5B}" dt="2020-04-02T08:58:32.961" v="508"/>
        <pc:sldMasterMkLst>
          <pc:docMk/>
          <pc:sldMasterMk cId="2153556256" sldId="2147483696"/>
        </pc:sldMasterMkLst>
        <pc:sldLayoutChg chg="add del mod replId">
          <pc:chgData name="Mirjana Hrestak" userId="S::mirjana.hrestak@skole.hr::49815455-4e4c-4849-8c71-90b1ad439328" providerId="AD" clId="Web-{0EAA4321-7FC3-EAF9-EA58-457EBC081E5B}" dt="2020-04-02T08:58:32.961" v="508"/>
          <pc:sldLayoutMkLst>
            <pc:docMk/>
            <pc:sldMasterMk cId="2153556256" sldId="2147483696"/>
            <pc:sldLayoutMk cId="1091619127" sldId="2147483697"/>
          </pc:sldLayoutMkLst>
        </pc:sldLayoutChg>
        <pc:sldLayoutChg chg="add del mod replId">
          <pc:chgData name="Mirjana Hrestak" userId="S::mirjana.hrestak@skole.hr::49815455-4e4c-4849-8c71-90b1ad439328" providerId="AD" clId="Web-{0EAA4321-7FC3-EAF9-EA58-457EBC081E5B}" dt="2020-04-02T08:58:32.961" v="508"/>
          <pc:sldLayoutMkLst>
            <pc:docMk/>
            <pc:sldMasterMk cId="2153556256" sldId="2147483696"/>
            <pc:sldLayoutMk cId="966887425" sldId="2147483698"/>
          </pc:sldLayoutMkLst>
        </pc:sldLayoutChg>
        <pc:sldLayoutChg chg="add del mod replId">
          <pc:chgData name="Mirjana Hrestak" userId="S::mirjana.hrestak@skole.hr::49815455-4e4c-4849-8c71-90b1ad439328" providerId="AD" clId="Web-{0EAA4321-7FC3-EAF9-EA58-457EBC081E5B}" dt="2020-04-02T08:58:32.961" v="508"/>
          <pc:sldLayoutMkLst>
            <pc:docMk/>
            <pc:sldMasterMk cId="2153556256" sldId="2147483696"/>
            <pc:sldLayoutMk cId="2972072553" sldId="2147483699"/>
          </pc:sldLayoutMkLst>
        </pc:sldLayoutChg>
        <pc:sldLayoutChg chg="add del mod replId">
          <pc:chgData name="Mirjana Hrestak" userId="S::mirjana.hrestak@skole.hr::49815455-4e4c-4849-8c71-90b1ad439328" providerId="AD" clId="Web-{0EAA4321-7FC3-EAF9-EA58-457EBC081E5B}" dt="2020-04-02T08:58:32.961" v="508"/>
          <pc:sldLayoutMkLst>
            <pc:docMk/>
            <pc:sldMasterMk cId="2153556256" sldId="2147483696"/>
            <pc:sldLayoutMk cId="254040528" sldId="2147483700"/>
          </pc:sldLayoutMkLst>
        </pc:sldLayoutChg>
        <pc:sldLayoutChg chg="add del mod replId">
          <pc:chgData name="Mirjana Hrestak" userId="S::mirjana.hrestak@skole.hr::49815455-4e4c-4849-8c71-90b1ad439328" providerId="AD" clId="Web-{0EAA4321-7FC3-EAF9-EA58-457EBC081E5B}" dt="2020-04-02T08:58:32.961" v="508"/>
          <pc:sldLayoutMkLst>
            <pc:docMk/>
            <pc:sldMasterMk cId="2153556256" sldId="2147483696"/>
            <pc:sldLayoutMk cId="762887299" sldId="2147483701"/>
          </pc:sldLayoutMkLst>
        </pc:sldLayoutChg>
        <pc:sldLayoutChg chg="add del mod replId">
          <pc:chgData name="Mirjana Hrestak" userId="S::mirjana.hrestak@skole.hr::49815455-4e4c-4849-8c71-90b1ad439328" providerId="AD" clId="Web-{0EAA4321-7FC3-EAF9-EA58-457EBC081E5B}" dt="2020-04-02T08:58:32.961" v="508"/>
          <pc:sldLayoutMkLst>
            <pc:docMk/>
            <pc:sldMasterMk cId="2153556256" sldId="2147483696"/>
            <pc:sldLayoutMk cId="2564678608" sldId="2147483702"/>
          </pc:sldLayoutMkLst>
        </pc:sldLayoutChg>
        <pc:sldLayoutChg chg="add del mod replId">
          <pc:chgData name="Mirjana Hrestak" userId="S::mirjana.hrestak@skole.hr::49815455-4e4c-4849-8c71-90b1ad439328" providerId="AD" clId="Web-{0EAA4321-7FC3-EAF9-EA58-457EBC081E5B}" dt="2020-04-02T08:58:32.961" v="508"/>
          <pc:sldLayoutMkLst>
            <pc:docMk/>
            <pc:sldMasterMk cId="2153556256" sldId="2147483696"/>
            <pc:sldLayoutMk cId="466305745" sldId="2147483703"/>
          </pc:sldLayoutMkLst>
        </pc:sldLayoutChg>
        <pc:sldLayoutChg chg="add del mod replId">
          <pc:chgData name="Mirjana Hrestak" userId="S::mirjana.hrestak@skole.hr::49815455-4e4c-4849-8c71-90b1ad439328" providerId="AD" clId="Web-{0EAA4321-7FC3-EAF9-EA58-457EBC081E5B}" dt="2020-04-02T08:58:32.961" v="508"/>
          <pc:sldLayoutMkLst>
            <pc:docMk/>
            <pc:sldMasterMk cId="2153556256" sldId="2147483696"/>
            <pc:sldLayoutMk cId="4044246658" sldId="2147483704"/>
          </pc:sldLayoutMkLst>
        </pc:sldLayoutChg>
        <pc:sldLayoutChg chg="add del mod replId">
          <pc:chgData name="Mirjana Hrestak" userId="S::mirjana.hrestak@skole.hr::49815455-4e4c-4849-8c71-90b1ad439328" providerId="AD" clId="Web-{0EAA4321-7FC3-EAF9-EA58-457EBC081E5B}" dt="2020-04-02T08:58:32.961" v="508"/>
          <pc:sldLayoutMkLst>
            <pc:docMk/>
            <pc:sldMasterMk cId="2153556256" sldId="2147483696"/>
            <pc:sldLayoutMk cId="3164234732" sldId="2147483705"/>
          </pc:sldLayoutMkLst>
        </pc:sldLayoutChg>
        <pc:sldLayoutChg chg="add del mod replId">
          <pc:chgData name="Mirjana Hrestak" userId="S::mirjana.hrestak@skole.hr::49815455-4e4c-4849-8c71-90b1ad439328" providerId="AD" clId="Web-{0EAA4321-7FC3-EAF9-EA58-457EBC081E5B}" dt="2020-04-02T08:58:32.961" v="508"/>
          <pc:sldLayoutMkLst>
            <pc:docMk/>
            <pc:sldMasterMk cId="2153556256" sldId="2147483696"/>
            <pc:sldLayoutMk cId="3173447416" sldId="2147483706"/>
          </pc:sldLayoutMkLst>
        </pc:sldLayoutChg>
        <pc:sldLayoutChg chg="add del mod replId">
          <pc:chgData name="Mirjana Hrestak" userId="S::mirjana.hrestak@skole.hr::49815455-4e4c-4849-8c71-90b1ad439328" providerId="AD" clId="Web-{0EAA4321-7FC3-EAF9-EA58-457EBC081E5B}" dt="2020-04-02T08:58:32.961" v="508"/>
          <pc:sldLayoutMkLst>
            <pc:docMk/>
            <pc:sldMasterMk cId="2153556256" sldId="2147483696"/>
            <pc:sldLayoutMk cId="1400357746" sldId="2147483707"/>
          </pc:sldLayoutMkLst>
        </pc:sldLayoutChg>
      </pc:sldMasterChg>
      <pc:sldMasterChg chg="add del addSldLayout delSldLayout modSldLayout">
        <pc:chgData name="Mirjana Hrestak" userId="S::mirjana.hrestak@skole.hr::49815455-4e4c-4849-8c71-90b1ad439328" providerId="AD" clId="Web-{0EAA4321-7FC3-EAF9-EA58-457EBC081E5B}" dt="2020-04-02T08:58:41.696" v="509"/>
        <pc:sldMasterMkLst>
          <pc:docMk/>
          <pc:sldMasterMk cId="407723888" sldId="2147483708"/>
        </pc:sldMasterMkLst>
        <pc:sldLayoutChg chg="add del mod replId">
          <pc:chgData name="Mirjana Hrestak" userId="S::mirjana.hrestak@skole.hr::49815455-4e4c-4849-8c71-90b1ad439328" providerId="AD" clId="Web-{0EAA4321-7FC3-EAF9-EA58-457EBC081E5B}" dt="2020-04-02T08:58:41.696" v="509"/>
          <pc:sldLayoutMkLst>
            <pc:docMk/>
            <pc:sldMasterMk cId="407723888" sldId="2147483708"/>
            <pc:sldLayoutMk cId="2506052238" sldId="2147483709"/>
          </pc:sldLayoutMkLst>
        </pc:sldLayoutChg>
        <pc:sldLayoutChg chg="add del mod replId">
          <pc:chgData name="Mirjana Hrestak" userId="S::mirjana.hrestak@skole.hr::49815455-4e4c-4849-8c71-90b1ad439328" providerId="AD" clId="Web-{0EAA4321-7FC3-EAF9-EA58-457EBC081E5B}" dt="2020-04-02T08:58:41.696" v="509"/>
          <pc:sldLayoutMkLst>
            <pc:docMk/>
            <pc:sldMasterMk cId="407723888" sldId="2147483708"/>
            <pc:sldLayoutMk cId="312877288" sldId="2147483710"/>
          </pc:sldLayoutMkLst>
        </pc:sldLayoutChg>
        <pc:sldLayoutChg chg="add del mod replId">
          <pc:chgData name="Mirjana Hrestak" userId="S::mirjana.hrestak@skole.hr::49815455-4e4c-4849-8c71-90b1ad439328" providerId="AD" clId="Web-{0EAA4321-7FC3-EAF9-EA58-457EBC081E5B}" dt="2020-04-02T08:58:41.696" v="509"/>
          <pc:sldLayoutMkLst>
            <pc:docMk/>
            <pc:sldMasterMk cId="407723888" sldId="2147483708"/>
            <pc:sldLayoutMk cId="3708338723" sldId="2147483711"/>
          </pc:sldLayoutMkLst>
        </pc:sldLayoutChg>
        <pc:sldLayoutChg chg="add del mod replId">
          <pc:chgData name="Mirjana Hrestak" userId="S::mirjana.hrestak@skole.hr::49815455-4e4c-4849-8c71-90b1ad439328" providerId="AD" clId="Web-{0EAA4321-7FC3-EAF9-EA58-457EBC081E5B}" dt="2020-04-02T08:58:41.696" v="509"/>
          <pc:sldLayoutMkLst>
            <pc:docMk/>
            <pc:sldMasterMk cId="407723888" sldId="2147483708"/>
            <pc:sldLayoutMk cId="1534181223" sldId="2147483712"/>
          </pc:sldLayoutMkLst>
        </pc:sldLayoutChg>
        <pc:sldLayoutChg chg="add del mod replId">
          <pc:chgData name="Mirjana Hrestak" userId="S::mirjana.hrestak@skole.hr::49815455-4e4c-4849-8c71-90b1ad439328" providerId="AD" clId="Web-{0EAA4321-7FC3-EAF9-EA58-457EBC081E5B}" dt="2020-04-02T08:58:41.696" v="509"/>
          <pc:sldLayoutMkLst>
            <pc:docMk/>
            <pc:sldMasterMk cId="407723888" sldId="2147483708"/>
            <pc:sldLayoutMk cId="816076382" sldId="2147483713"/>
          </pc:sldLayoutMkLst>
        </pc:sldLayoutChg>
        <pc:sldLayoutChg chg="add del mod replId">
          <pc:chgData name="Mirjana Hrestak" userId="S::mirjana.hrestak@skole.hr::49815455-4e4c-4849-8c71-90b1ad439328" providerId="AD" clId="Web-{0EAA4321-7FC3-EAF9-EA58-457EBC081E5B}" dt="2020-04-02T08:58:41.696" v="509"/>
          <pc:sldLayoutMkLst>
            <pc:docMk/>
            <pc:sldMasterMk cId="407723888" sldId="2147483708"/>
            <pc:sldLayoutMk cId="3343758663" sldId="2147483714"/>
          </pc:sldLayoutMkLst>
        </pc:sldLayoutChg>
        <pc:sldLayoutChg chg="add del mod replId">
          <pc:chgData name="Mirjana Hrestak" userId="S::mirjana.hrestak@skole.hr::49815455-4e4c-4849-8c71-90b1ad439328" providerId="AD" clId="Web-{0EAA4321-7FC3-EAF9-EA58-457EBC081E5B}" dt="2020-04-02T08:58:41.696" v="509"/>
          <pc:sldLayoutMkLst>
            <pc:docMk/>
            <pc:sldMasterMk cId="407723888" sldId="2147483708"/>
            <pc:sldLayoutMk cId="3269998701" sldId="2147483715"/>
          </pc:sldLayoutMkLst>
        </pc:sldLayoutChg>
        <pc:sldLayoutChg chg="add del mod replId">
          <pc:chgData name="Mirjana Hrestak" userId="S::mirjana.hrestak@skole.hr::49815455-4e4c-4849-8c71-90b1ad439328" providerId="AD" clId="Web-{0EAA4321-7FC3-EAF9-EA58-457EBC081E5B}" dt="2020-04-02T08:58:41.696" v="509"/>
          <pc:sldLayoutMkLst>
            <pc:docMk/>
            <pc:sldMasterMk cId="407723888" sldId="2147483708"/>
            <pc:sldLayoutMk cId="424585814" sldId="2147483716"/>
          </pc:sldLayoutMkLst>
        </pc:sldLayoutChg>
        <pc:sldLayoutChg chg="add del mod replId">
          <pc:chgData name="Mirjana Hrestak" userId="S::mirjana.hrestak@skole.hr::49815455-4e4c-4849-8c71-90b1ad439328" providerId="AD" clId="Web-{0EAA4321-7FC3-EAF9-EA58-457EBC081E5B}" dt="2020-04-02T08:58:41.696" v="509"/>
          <pc:sldLayoutMkLst>
            <pc:docMk/>
            <pc:sldMasterMk cId="407723888" sldId="2147483708"/>
            <pc:sldLayoutMk cId="2808316708" sldId="2147483717"/>
          </pc:sldLayoutMkLst>
        </pc:sldLayoutChg>
        <pc:sldLayoutChg chg="add del mod replId">
          <pc:chgData name="Mirjana Hrestak" userId="S::mirjana.hrestak@skole.hr::49815455-4e4c-4849-8c71-90b1ad439328" providerId="AD" clId="Web-{0EAA4321-7FC3-EAF9-EA58-457EBC081E5B}" dt="2020-04-02T08:58:41.696" v="509"/>
          <pc:sldLayoutMkLst>
            <pc:docMk/>
            <pc:sldMasterMk cId="407723888" sldId="2147483708"/>
            <pc:sldLayoutMk cId="95197477" sldId="2147483718"/>
          </pc:sldLayoutMkLst>
        </pc:sldLayoutChg>
        <pc:sldLayoutChg chg="add del mod replId">
          <pc:chgData name="Mirjana Hrestak" userId="S::mirjana.hrestak@skole.hr::49815455-4e4c-4849-8c71-90b1ad439328" providerId="AD" clId="Web-{0EAA4321-7FC3-EAF9-EA58-457EBC081E5B}" dt="2020-04-02T08:58:41.696" v="509"/>
          <pc:sldLayoutMkLst>
            <pc:docMk/>
            <pc:sldMasterMk cId="407723888" sldId="2147483708"/>
            <pc:sldLayoutMk cId="2007182105" sldId="2147483719"/>
          </pc:sldLayoutMkLst>
        </pc:sldLayoutChg>
      </pc:sldMasterChg>
      <pc:sldMasterChg chg="add del addSldLayout delSldLayout modSldLayout">
        <pc:chgData name="Mirjana Hrestak" userId="S::mirjana.hrestak@skole.hr::49815455-4e4c-4849-8c71-90b1ad439328" providerId="AD" clId="Web-{0EAA4321-7FC3-EAF9-EA58-457EBC081E5B}" dt="2020-04-02T08:59:17.852" v="510"/>
        <pc:sldMasterMkLst>
          <pc:docMk/>
          <pc:sldMasterMk cId="1310395802" sldId="2147483720"/>
        </pc:sldMasterMkLst>
        <pc:sldLayoutChg chg="add del mod replId">
          <pc:chgData name="Mirjana Hrestak" userId="S::mirjana.hrestak@skole.hr::49815455-4e4c-4849-8c71-90b1ad439328" providerId="AD" clId="Web-{0EAA4321-7FC3-EAF9-EA58-457EBC081E5B}" dt="2020-04-02T08:59:17.852" v="510"/>
          <pc:sldLayoutMkLst>
            <pc:docMk/>
            <pc:sldMasterMk cId="1310395802" sldId="2147483720"/>
            <pc:sldLayoutMk cId="731147696" sldId="2147483721"/>
          </pc:sldLayoutMkLst>
        </pc:sldLayoutChg>
        <pc:sldLayoutChg chg="add del mod replId">
          <pc:chgData name="Mirjana Hrestak" userId="S::mirjana.hrestak@skole.hr::49815455-4e4c-4849-8c71-90b1ad439328" providerId="AD" clId="Web-{0EAA4321-7FC3-EAF9-EA58-457EBC081E5B}" dt="2020-04-02T08:59:17.852" v="510"/>
          <pc:sldLayoutMkLst>
            <pc:docMk/>
            <pc:sldMasterMk cId="1310395802" sldId="2147483720"/>
            <pc:sldLayoutMk cId="2054287142" sldId="2147483722"/>
          </pc:sldLayoutMkLst>
        </pc:sldLayoutChg>
        <pc:sldLayoutChg chg="add del mod replId">
          <pc:chgData name="Mirjana Hrestak" userId="S::mirjana.hrestak@skole.hr::49815455-4e4c-4849-8c71-90b1ad439328" providerId="AD" clId="Web-{0EAA4321-7FC3-EAF9-EA58-457EBC081E5B}" dt="2020-04-02T08:59:17.852" v="510"/>
          <pc:sldLayoutMkLst>
            <pc:docMk/>
            <pc:sldMasterMk cId="1310395802" sldId="2147483720"/>
            <pc:sldLayoutMk cId="2802185378" sldId="2147483723"/>
          </pc:sldLayoutMkLst>
        </pc:sldLayoutChg>
        <pc:sldLayoutChg chg="add del mod replId">
          <pc:chgData name="Mirjana Hrestak" userId="S::mirjana.hrestak@skole.hr::49815455-4e4c-4849-8c71-90b1ad439328" providerId="AD" clId="Web-{0EAA4321-7FC3-EAF9-EA58-457EBC081E5B}" dt="2020-04-02T08:59:17.852" v="510"/>
          <pc:sldLayoutMkLst>
            <pc:docMk/>
            <pc:sldMasterMk cId="1310395802" sldId="2147483720"/>
            <pc:sldLayoutMk cId="650806277" sldId="2147483724"/>
          </pc:sldLayoutMkLst>
        </pc:sldLayoutChg>
        <pc:sldLayoutChg chg="add del mod replId">
          <pc:chgData name="Mirjana Hrestak" userId="S::mirjana.hrestak@skole.hr::49815455-4e4c-4849-8c71-90b1ad439328" providerId="AD" clId="Web-{0EAA4321-7FC3-EAF9-EA58-457EBC081E5B}" dt="2020-04-02T08:59:17.852" v="510"/>
          <pc:sldLayoutMkLst>
            <pc:docMk/>
            <pc:sldMasterMk cId="1310395802" sldId="2147483720"/>
            <pc:sldLayoutMk cId="3957378285" sldId="2147483725"/>
          </pc:sldLayoutMkLst>
        </pc:sldLayoutChg>
        <pc:sldLayoutChg chg="add del mod replId">
          <pc:chgData name="Mirjana Hrestak" userId="S::mirjana.hrestak@skole.hr::49815455-4e4c-4849-8c71-90b1ad439328" providerId="AD" clId="Web-{0EAA4321-7FC3-EAF9-EA58-457EBC081E5B}" dt="2020-04-02T08:59:17.852" v="510"/>
          <pc:sldLayoutMkLst>
            <pc:docMk/>
            <pc:sldMasterMk cId="1310395802" sldId="2147483720"/>
            <pc:sldLayoutMk cId="1159987802" sldId="2147483726"/>
          </pc:sldLayoutMkLst>
        </pc:sldLayoutChg>
        <pc:sldLayoutChg chg="add del mod replId">
          <pc:chgData name="Mirjana Hrestak" userId="S::mirjana.hrestak@skole.hr::49815455-4e4c-4849-8c71-90b1ad439328" providerId="AD" clId="Web-{0EAA4321-7FC3-EAF9-EA58-457EBC081E5B}" dt="2020-04-02T08:59:17.852" v="510"/>
          <pc:sldLayoutMkLst>
            <pc:docMk/>
            <pc:sldMasterMk cId="1310395802" sldId="2147483720"/>
            <pc:sldLayoutMk cId="3742114419" sldId="2147483727"/>
          </pc:sldLayoutMkLst>
        </pc:sldLayoutChg>
        <pc:sldLayoutChg chg="add del mod replId">
          <pc:chgData name="Mirjana Hrestak" userId="S::mirjana.hrestak@skole.hr::49815455-4e4c-4849-8c71-90b1ad439328" providerId="AD" clId="Web-{0EAA4321-7FC3-EAF9-EA58-457EBC081E5B}" dt="2020-04-02T08:59:17.852" v="510"/>
          <pc:sldLayoutMkLst>
            <pc:docMk/>
            <pc:sldMasterMk cId="1310395802" sldId="2147483720"/>
            <pc:sldLayoutMk cId="606488086" sldId="2147483728"/>
          </pc:sldLayoutMkLst>
        </pc:sldLayoutChg>
        <pc:sldLayoutChg chg="add del mod replId">
          <pc:chgData name="Mirjana Hrestak" userId="S::mirjana.hrestak@skole.hr::49815455-4e4c-4849-8c71-90b1ad439328" providerId="AD" clId="Web-{0EAA4321-7FC3-EAF9-EA58-457EBC081E5B}" dt="2020-04-02T08:59:17.852" v="510"/>
          <pc:sldLayoutMkLst>
            <pc:docMk/>
            <pc:sldMasterMk cId="1310395802" sldId="2147483720"/>
            <pc:sldLayoutMk cId="2344725352" sldId="2147483729"/>
          </pc:sldLayoutMkLst>
        </pc:sldLayoutChg>
        <pc:sldLayoutChg chg="add del mod replId">
          <pc:chgData name="Mirjana Hrestak" userId="S::mirjana.hrestak@skole.hr::49815455-4e4c-4849-8c71-90b1ad439328" providerId="AD" clId="Web-{0EAA4321-7FC3-EAF9-EA58-457EBC081E5B}" dt="2020-04-02T08:59:17.852" v="510"/>
          <pc:sldLayoutMkLst>
            <pc:docMk/>
            <pc:sldMasterMk cId="1310395802" sldId="2147483720"/>
            <pc:sldLayoutMk cId="706957369" sldId="2147483730"/>
          </pc:sldLayoutMkLst>
        </pc:sldLayoutChg>
        <pc:sldLayoutChg chg="add del mod replId">
          <pc:chgData name="Mirjana Hrestak" userId="S::mirjana.hrestak@skole.hr::49815455-4e4c-4849-8c71-90b1ad439328" providerId="AD" clId="Web-{0EAA4321-7FC3-EAF9-EA58-457EBC081E5B}" dt="2020-04-02T08:59:17.852" v="510"/>
          <pc:sldLayoutMkLst>
            <pc:docMk/>
            <pc:sldMasterMk cId="1310395802" sldId="2147483720"/>
            <pc:sldLayoutMk cId="1955152928" sldId="2147483731"/>
          </pc:sldLayoutMkLst>
        </pc:sldLayoutChg>
      </pc:sldMasterChg>
      <pc:sldMasterChg chg="add del addSldLayout delSldLayout modSldLayout">
        <pc:chgData name="Mirjana Hrestak" userId="S::mirjana.hrestak@skole.hr::49815455-4e4c-4849-8c71-90b1ad439328" providerId="AD" clId="Web-{0EAA4321-7FC3-EAF9-EA58-457EBC081E5B}" dt="2020-04-02T08:59:21.461" v="511"/>
        <pc:sldMasterMkLst>
          <pc:docMk/>
          <pc:sldMasterMk cId="1443775096" sldId="2147483732"/>
        </pc:sldMasterMkLst>
        <pc:sldLayoutChg chg="add del mod replId">
          <pc:chgData name="Mirjana Hrestak" userId="S::mirjana.hrestak@skole.hr::49815455-4e4c-4849-8c71-90b1ad439328" providerId="AD" clId="Web-{0EAA4321-7FC3-EAF9-EA58-457EBC081E5B}" dt="2020-04-02T08:59:21.461" v="511"/>
          <pc:sldLayoutMkLst>
            <pc:docMk/>
            <pc:sldMasterMk cId="1443775096" sldId="2147483732"/>
            <pc:sldLayoutMk cId="2787032588" sldId="2147483733"/>
          </pc:sldLayoutMkLst>
        </pc:sldLayoutChg>
        <pc:sldLayoutChg chg="add del mod replId">
          <pc:chgData name="Mirjana Hrestak" userId="S::mirjana.hrestak@skole.hr::49815455-4e4c-4849-8c71-90b1ad439328" providerId="AD" clId="Web-{0EAA4321-7FC3-EAF9-EA58-457EBC081E5B}" dt="2020-04-02T08:59:21.461" v="511"/>
          <pc:sldLayoutMkLst>
            <pc:docMk/>
            <pc:sldMasterMk cId="1443775096" sldId="2147483732"/>
            <pc:sldLayoutMk cId="1617296241" sldId="2147483734"/>
          </pc:sldLayoutMkLst>
        </pc:sldLayoutChg>
        <pc:sldLayoutChg chg="add del mod replId">
          <pc:chgData name="Mirjana Hrestak" userId="S::mirjana.hrestak@skole.hr::49815455-4e4c-4849-8c71-90b1ad439328" providerId="AD" clId="Web-{0EAA4321-7FC3-EAF9-EA58-457EBC081E5B}" dt="2020-04-02T08:59:21.461" v="511"/>
          <pc:sldLayoutMkLst>
            <pc:docMk/>
            <pc:sldMasterMk cId="1443775096" sldId="2147483732"/>
            <pc:sldLayoutMk cId="3123931922" sldId="2147483735"/>
          </pc:sldLayoutMkLst>
        </pc:sldLayoutChg>
        <pc:sldLayoutChg chg="add del mod replId">
          <pc:chgData name="Mirjana Hrestak" userId="S::mirjana.hrestak@skole.hr::49815455-4e4c-4849-8c71-90b1ad439328" providerId="AD" clId="Web-{0EAA4321-7FC3-EAF9-EA58-457EBC081E5B}" dt="2020-04-02T08:59:21.461" v="511"/>
          <pc:sldLayoutMkLst>
            <pc:docMk/>
            <pc:sldMasterMk cId="1443775096" sldId="2147483732"/>
            <pc:sldLayoutMk cId="3729922101" sldId="2147483736"/>
          </pc:sldLayoutMkLst>
        </pc:sldLayoutChg>
        <pc:sldLayoutChg chg="add del mod replId">
          <pc:chgData name="Mirjana Hrestak" userId="S::mirjana.hrestak@skole.hr::49815455-4e4c-4849-8c71-90b1ad439328" providerId="AD" clId="Web-{0EAA4321-7FC3-EAF9-EA58-457EBC081E5B}" dt="2020-04-02T08:59:21.461" v="511"/>
          <pc:sldLayoutMkLst>
            <pc:docMk/>
            <pc:sldMasterMk cId="1443775096" sldId="2147483732"/>
            <pc:sldLayoutMk cId="1773907333" sldId="2147483737"/>
          </pc:sldLayoutMkLst>
        </pc:sldLayoutChg>
        <pc:sldLayoutChg chg="add del mod replId">
          <pc:chgData name="Mirjana Hrestak" userId="S::mirjana.hrestak@skole.hr::49815455-4e4c-4849-8c71-90b1ad439328" providerId="AD" clId="Web-{0EAA4321-7FC3-EAF9-EA58-457EBC081E5B}" dt="2020-04-02T08:59:21.461" v="511"/>
          <pc:sldLayoutMkLst>
            <pc:docMk/>
            <pc:sldMasterMk cId="1443775096" sldId="2147483732"/>
            <pc:sldLayoutMk cId="3019261705" sldId="2147483738"/>
          </pc:sldLayoutMkLst>
        </pc:sldLayoutChg>
        <pc:sldLayoutChg chg="add del mod replId">
          <pc:chgData name="Mirjana Hrestak" userId="S::mirjana.hrestak@skole.hr::49815455-4e4c-4849-8c71-90b1ad439328" providerId="AD" clId="Web-{0EAA4321-7FC3-EAF9-EA58-457EBC081E5B}" dt="2020-04-02T08:59:21.461" v="511"/>
          <pc:sldLayoutMkLst>
            <pc:docMk/>
            <pc:sldMasterMk cId="1443775096" sldId="2147483732"/>
            <pc:sldLayoutMk cId="4197184068" sldId="2147483739"/>
          </pc:sldLayoutMkLst>
        </pc:sldLayoutChg>
        <pc:sldLayoutChg chg="add del mod replId">
          <pc:chgData name="Mirjana Hrestak" userId="S::mirjana.hrestak@skole.hr::49815455-4e4c-4849-8c71-90b1ad439328" providerId="AD" clId="Web-{0EAA4321-7FC3-EAF9-EA58-457EBC081E5B}" dt="2020-04-02T08:59:21.461" v="511"/>
          <pc:sldLayoutMkLst>
            <pc:docMk/>
            <pc:sldMasterMk cId="1443775096" sldId="2147483732"/>
            <pc:sldLayoutMk cId="2122173756" sldId="2147483740"/>
          </pc:sldLayoutMkLst>
        </pc:sldLayoutChg>
        <pc:sldLayoutChg chg="add del mod replId">
          <pc:chgData name="Mirjana Hrestak" userId="S::mirjana.hrestak@skole.hr::49815455-4e4c-4849-8c71-90b1ad439328" providerId="AD" clId="Web-{0EAA4321-7FC3-EAF9-EA58-457EBC081E5B}" dt="2020-04-02T08:59:21.461" v="511"/>
          <pc:sldLayoutMkLst>
            <pc:docMk/>
            <pc:sldMasterMk cId="1443775096" sldId="2147483732"/>
            <pc:sldLayoutMk cId="2377701867" sldId="2147483741"/>
          </pc:sldLayoutMkLst>
        </pc:sldLayoutChg>
        <pc:sldLayoutChg chg="add del mod replId">
          <pc:chgData name="Mirjana Hrestak" userId="S::mirjana.hrestak@skole.hr::49815455-4e4c-4849-8c71-90b1ad439328" providerId="AD" clId="Web-{0EAA4321-7FC3-EAF9-EA58-457EBC081E5B}" dt="2020-04-02T08:59:21.461" v="511"/>
          <pc:sldLayoutMkLst>
            <pc:docMk/>
            <pc:sldMasterMk cId="1443775096" sldId="2147483732"/>
            <pc:sldLayoutMk cId="1241466591" sldId="2147483742"/>
          </pc:sldLayoutMkLst>
        </pc:sldLayoutChg>
        <pc:sldLayoutChg chg="add del mod replId">
          <pc:chgData name="Mirjana Hrestak" userId="S::mirjana.hrestak@skole.hr::49815455-4e4c-4849-8c71-90b1ad439328" providerId="AD" clId="Web-{0EAA4321-7FC3-EAF9-EA58-457EBC081E5B}" dt="2020-04-02T08:59:21.461" v="511"/>
          <pc:sldLayoutMkLst>
            <pc:docMk/>
            <pc:sldMasterMk cId="1443775096" sldId="2147483732"/>
            <pc:sldLayoutMk cId="3156962660" sldId="2147483743"/>
          </pc:sldLayoutMkLst>
        </pc:sldLayoutChg>
      </pc:sldMasterChg>
      <pc:sldMasterChg chg="add del addSldLayout delSldLayout modSldLayout">
        <pc:chgData name="Mirjana Hrestak" userId="S::mirjana.hrestak@skole.hr::49815455-4e4c-4849-8c71-90b1ad439328" providerId="AD" clId="Web-{0EAA4321-7FC3-EAF9-EA58-457EBC081E5B}" dt="2020-04-02T09:08:01.042" v="513"/>
        <pc:sldMasterMkLst>
          <pc:docMk/>
          <pc:sldMasterMk cId="494771875" sldId="2147483744"/>
        </pc:sldMasterMkLst>
        <pc:sldLayoutChg chg="add del mod replId">
          <pc:chgData name="Mirjana Hrestak" userId="S::mirjana.hrestak@skole.hr::49815455-4e4c-4849-8c71-90b1ad439328" providerId="AD" clId="Web-{0EAA4321-7FC3-EAF9-EA58-457EBC081E5B}" dt="2020-04-02T09:08:01.042" v="513"/>
          <pc:sldLayoutMkLst>
            <pc:docMk/>
            <pc:sldMasterMk cId="494771875" sldId="2147483744"/>
            <pc:sldLayoutMk cId="469925694" sldId="2147483745"/>
          </pc:sldLayoutMkLst>
        </pc:sldLayoutChg>
        <pc:sldLayoutChg chg="add del mod replId">
          <pc:chgData name="Mirjana Hrestak" userId="S::mirjana.hrestak@skole.hr::49815455-4e4c-4849-8c71-90b1ad439328" providerId="AD" clId="Web-{0EAA4321-7FC3-EAF9-EA58-457EBC081E5B}" dt="2020-04-02T09:08:01.042" v="513"/>
          <pc:sldLayoutMkLst>
            <pc:docMk/>
            <pc:sldMasterMk cId="494771875" sldId="2147483744"/>
            <pc:sldLayoutMk cId="3658136434" sldId="2147483746"/>
          </pc:sldLayoutMkLst>
        </pc:sldLayoutChg>
        <pc:sldLayoutChg chg="add del mod replId">
          <pc:chgData name="Mirjana Hrestak" userId="S::mirjana.hrestak@skole.hr::49815455-4e4c-4849-8c71-90b1ad439328" providerId="AD" clId="Web-{0EAA4321-7FC3-EAF9-EA58-457EBC081E5B}" dt="2020-04-02T09:08:01.042" v="513"/>
          <pc:sldLayoutMkLst>
            <pc:docMk/>
            <pc:sldMasterMk cId="494771875" sldId="2147483744"/>
            <pc:sldLayoutMk cId="2904933114" sldId="2147483747"/>
          </pc:sldLayoutMkLst>
        </pc:sldLayoutChg>
        <pc:sldLayoutChg chg="add del mod replId">
          <pc:chgData name="Mirjana Hrestak" userId="S::mirjana.hrestak@skole.hr::49815455-4e4c-4849-8c71-90b1ad439328" providerId="AD" clId="Web-{0EAA4321-7FC3-EAF9-EA58-457EBC081E5B}" dt="2020-04-02T09:08:01.042" v="513"/>
          <pc:sldLayoutMkLst>
            <pc:docMk/>
            <pc:sldMasterMk cId="494771875" sldId="2147483744"/>
            <pc:sldLayoutMk cId="1773011737" sldId="2147483748"/>
          </pc:sldLayoutMkLst>
        </pc:sldLayoutChg>
        <pc:sldLayoutChg chg="add del mod replId">
          <pc:chgData name="Mirjana Hrestak" userId="S::mirjana.hrestak@skole.hr::49815455-4e4c-4849-8c71-90b1ad439328" providerId="AD" clId="Web-{0EAA4321-7FC3-EAF9-EA58-457EBC081E5B}" dt="2020-04-02T09:08:01.042" v="513"/>
          <pc:sldLayoutMkLst>
            <pc:docMk/>
            <pc:sldMasterMk cId="494771875" sldId="2147483744"/>
            <pc:sldLayoutMk cId="3759374886" sldId="2147483749"/>
          </pc:sldLayoutMkLst>
        </pc:sldLayoutChg>
        <pc:sldLayoutChg chg="add del mod replId">
          <pc:chgData name="Mirjana Hrestak" userId="S::mirjana.hrestak@skole.hr::49815455-4e4c-4849-8c71-90b1ad439328" providerId="AD" clId="Web-{0EAA4321-7FC3-EAF9-EA58-457EBC081E5B}" dt="2020-04-02T09:08:01.042" v="513"/>
          <pc:sldLayoutMkLst>
            <pc:docMk/>
            <pc:sldMasterMk cId="494771875" sldId="2147483744"/>
            <pc:sldLayoutMk cId="3787038540" sldId="2147483750"/>
          </pc:sldLayoutMkLst>
        </pc:sldLayoutChg>
        <pc:sldLayoutChg chg="add del mod replId">
          <pc:chgData name="Mirjana Hrestak" userId="S::mirjana.hrestak@skole.hr::49815455-4e4c-4849-8c71-90b1ad439328" providerId="AD" clId="Web-{0EAA4321-7FC3-EAF9-EA58-457EBC081E5B}" dt="2020-04-02T09:08:01.042" v="513"/>
          <pc:sldLayoutMkLst>
            <pc:docMk/>
            <pc:sldMasterMk cId="494771875" sldId="2147483744"/>
            <pc:sldLayoutMk cId="2550916200" sldId="2147483751"/>
          </pc:sldLayoutMkLst>
        </pc:sldLayoutChg>
        <pc:sldLayoutChg chg="add del mod replId">
          <pc:chgData name="Mirjana Hrestak" userId="S::mirjana.hrestak@skole.hr::49815455-4e4c-4849-8c71-90b1ad439328" providerId="AD" clId="Web-{0EAA4321-7FC3-EAF9-EA58-457EBC081E5B}" dt="2020-04-02T09:08:01.042" v="513"/>
          <pc:sldLayoutMkLst>
            <pc:docMk/>
            <pc:sldMasterMk cId="494771875" sldId="2147483744"/>
            <pc:sldLayoutMk cId="4247270300" sldId="2147483752"/>
          </pc:sldLayoutMkLst>
        </pc:sldLayoutChg>
        <pc:sldLayoutChg chg="add del mod replId">
          <pc:chgData name="Mirjana Hrestak" userId="S::mirjana.hrestak@skole.hr::49815455-4e4c-4849-8c71-90b1ad439328" providerId="AD" clId="Web-{0EAA4321-7FC3-EAF9-EA58-457EBC081E5B}" dt="2020-04-02T09:08:01.042" v="513"/>
          <pc:sldLayoutMkLst>
            <pc:docMk/>
            <pc:sldMasterMk cId="494771875" sldId="2147483744"/>
            <pc:sldLayoutMk cId="3908300687" sldId="2147483753"/>
          </pc:sldLayoutMkLst>
        </pc:sldLayoutChg>
        <pc:sldLayoutChg chg="add del mod replId">
          <pc:chgData name="Mirjana Hrestak" userId="S::mirjana.hrestak@skole.hr::49815455-4e4c-4849-8c71-90b1ad439328" providerId="AD" clId="Web-{0EAA4321-7FC3-EAF9-EA58-457EBC081E5B}" dt="2020-04-02T09:08:01.042" v="513"/>
          <pc:sldLayoutMkLst>
            <pc:docMk/>
            <pc:sldMasterMk cId="494771875" sldId="2147483744"/>
            <pc:sldLayoutMk cId="203029018" sldId="2147483754"/>
          </pc:sldLayoutMkLst>
        </pc:sldLayoutChg>
        <pc:sldLayoutChg chg="add del mod replId">
          <pc:chgData name="Mirjana Hrestak" userId="S::mirjana.hrestak@skole.hr::49815455-4e4c-4849-8c71-90b1ad439328" providerId="AD" clId="Web-{0EAA4321-7FC3-EAF9-EA58-457EBC081E5B}" dt="2020-04-02T09:08:01.042" v="513"/>
          <pc:sldLayoutMkLst>
            <pc:docMk/>
            <pc:sldMasterMk cId="494771875" sldId="2147483744"/>
            <pc:sldLayoutMk cId="360076508" sldId="2147483755"/>
          </pc:sldLayoutMkLst>
        </pc:sldLayoutChg>
      </pc:sldMasterChg>
      <pc:sldMasterChg chg="add del addSldLayout delSldLayout modSldLayout">
        <pc:chgData name="Mirjana Hrestak" userId="S::mirjana.hrestak@skole.hr::49815455-4e4c-4849-8c71-90b1ad439328" providerId="AD" clId="Web-{0EAA4321-7FC3-EAF9-EA58-457EBC081E5B}" dt="2020-04-02T09:08:16.042" v="514"/>
        <pc:sldMasterMkLst>
          <pc:docMk/>
          <pc:sldMasterMk cId="2646161921" sldId="2147483756"/>
        </pc:sldMasterMkLst>
        <pc:sldLayoutChg chg="add del mod replId">
          <pc:chgData name="Mirjana Hrestak" userId="S::mirjana.hrestak@skole.hr::49815455-4e4c-4849-8c71-90b1ad439328" providerId="AD" clId="Web-{0EAA4321-7FC3-EAF9-EA58-457EBC081E5B}" dt="2020-04-02T09:08:16.042" v="514"/>
          <pc:sldLayoutMkLst>
            <pc:docMk/>
            <pc:sldMasterMk cId="2646161921" sldId="2147483756"/>
            <pc:sldLayoutMk cId="1993071491" sldId="2147483757"/>
          </pc:sldLayoutMkLst>
        </pc:sldLayoutChg>
        <pc:sldLayoutChg chg="add del mod replId">
          <pc:chgData name="Mirjana Hrestak" userId="S::mirjana.hrestak@skole.hr::49815455-4e4c-4849-8c71-90b1ad439328" providerId="AD" clId="Web-{0EAA4321-7FC3-EAF9-EA58-457EBC081E5B}" dt="2020-04-02T09:08:16.042" v="514"/>
          <pc:sldLayoutMkLst>
            <pc:docMk/>
            <pc:sldMasterMk cId="2646161921" sldId="2147483756"/>
            <pc:sldLayoutMk cId="1367967367" sldId="2147483758"/>
          </pc:sldLayoutMkLst>
        </pc:sldLayoutChg>
        <pc:sldLayoutChg chg="add del mod replId">
          <pc:chgData name="Mirjana Hrestak" userId="S::mirjana.hrestak@skole.hr::49815455-4e4c-4849-8c71-90b1ad439328" providerId="AD" clId="Web-{0EAA4321-7FC3-EAF9-EA58-457EBC081E5B}" dt="2020-04-02T09:08:16.042" v="514"/>
          <pc:sldLayoutMkLst>
            <pc:docMk/>
            <pc:sldMasterMk cId="2646161921" sldId="2147483756"/>
            <pc:sldLayoutMk cId="2662595046" sldId="2147483759"/>
          </pc:sldLayoutMkLst>
        </pc:sldLayoutChg>
        <pc:sldLayoutChg chg="add del mod replId">
          <pc:chgData name="Mirjana Hrestak" userId="S::mirjana.hrestak@skole.hr::49815455-4e4c-4849-8c71-90b1ad439328" providerId="AD" clId="Web-{0EAA4321-7FC3-EAF9-EA58-457EBC081E5B}" dt="2020-04-02T09:08:16.042" v="514"/>
          <pc:sldLayoutMkLst>
            <pc:docMk/>
            <pc:sldMasterMk cId="2646161921" sldId="2147483756"/>
            <pc:sldLayoutMk cId="894337765" sldId="2147483760"/>
          </pc:sldLayoutMkLst>
        </pc:sldLayoutChg>
        <pc:sldLayoutChg chg="add del mod replId">
          <pc:chgData name="Mirjana Hrestak" userId="S::mirjana.hrestak@skole.hr::49815455-4e4c-4849-8c71-90b1ad439328" providerId="AD" clId="Web-{0EAA4321-7FC3-EAF9-EA58-457EBC081E5B}" dt="2020-04-02T09:08:16.042" v="514"/>
          <pc:sldLayoutMkLst>
            <pc:docMk/>
            <pc:sldMasterMk cId="2646161921" sldId="2147483756"/>
            <pc:sldLayoutMk cId="707575165" sldId="2147483761"/>
          </pc:sldLayoutMkLst>
        </pc:sldLayoutChg>
        <pc:sldLayoutChg chg="add del mod replId">
          <pc:chgData name="Mirjana Hrestak" userId="S::mirjana.hrestak@skole.hr::49815455-4e4c-4849-8c71-90b1ad439328" providerId="AD" clId="Web-{0EAA4321-7FC3-EAF9-EA58-457EBC081E5B}" dt="2020-04-02T09:08:16.042" v="514"/>
          <pc:sldLayoutMkLst>
            <pc:docMk/>
            <pc:sldMasterMk cId="2646161921" sldId="2147483756"/>
            <pc:sldLayoutMk cId="1889030771" sldId="2147483762"/>
          </pc:sldLayoutMkLst>
        </pc:sldLayoutChg>
        <pc:sldLayoutChg chg="add del mod replId">
          <pc:chgData name="Mirjana Hrestak" userId="S::mirjana.hrestak@skole.hr::49815455-4e4c-4849-8c71-90b1ad439328" providerId="AD" clId="Web-{0EAA4321-7FC3-EAF9-EA58-457EBC081E5B}" dt="2020-04-02T09:08:16.042" v="514"/>
          <pc:sldLayoutMkLst>
            <pc:docMk/>
            <pc:sldMasterMk cId="2646161921" sldId="2147483756"/>
            <pc:sldLayoutMk cId="830862593" sldId="2147483763"/>
          </pc:sldLayoutMkLst>
        </pc:sldLayoutChg>
        <pc:sldLayoutChg chg="add del mod replId">
          <pc:chgData name="Mirjana Hrestak" userId="S::mirjana.hrestak@skole.hr::49815455-4e4c-4849-8c71-90b1ad439328" providerId="AD" clId="Web-{0EAA4321-7FC3-EAF9-EA58-457EBC081E5B}" dt="2020-04-02T09:08:16.042" v="514"/>
          <pc:sldLayoutMkLst>
            <pc:docMk/>
            <pc:sldMasterMk cId="2646161921" sldId="2147483756"/>
            <pc:sldLayoutMk cId="1474099501" sldId="2147483764"/>
          </pc:sldLayoutMkLst>
        </pc:sldLayoutChg>
        <pc:sldLayoutChg chg="add del mod replId">
          <pc:chgData name="Mirjana Hrestak" userId="S::mirjana.hrestak@skole.hr::49815455-4e4c-4849-8c71-90b1ad439328" providerId="AD" clId="Web-{0EAA4321-7FC3-EAF9-EA58-457EBC081E5B}" dt="2020-04-02T09:08:16.042" v="514"/>
          <pc:sldLayoutMkLst>
            <pc:docMk/>
            <pc:sldMasterMk cId="2646161921" sldId="2147483756"/>
            <pc:sldLayoutMk cId="3235873694" sldId="2147483765"/>
          </pc:sldLayoutMkLst>
        </pc:sldLayoutChg>
        <pc:sldLayoutChg chg="add del mod replId">
          <pc:chgData name="Mirjana Hrestak" userId="S::mirjana.hrestak@skole.hr::49815455-4e4c-4849-8c71-90b1ad439328" providerId="AD" clId="Web-{0EAA4321-7FC3-EAF9-EA58-457EBC081E5B}" dt="2020-04-02T09:08:16.042" v="514"/>
          <pc:sldLayoutMkLst>
            <pc:docMk/>
            <pc:sldMasterMk cId="2646161921" sldId="2147483756"/>
            <pc:sldLayoutMk cId="841879332" sldId="2147483766"/>
          </pc:sldLayoutMkLst>
        </pc:sldLayoutChg>
        <pc:sldLayoutChg chg="add del mod replId">
          <pc:chgData name="Mirjana Hrestak" userId="S::mirjana.hrestak@skole.hr::49815455-4e4c-4849-8c71-90b1ad439328" providerId="AD" clId="Web-{0EAA4321-7FC3-EAF9-EA58-457EBC081E5B}" dt="2020-04-02T09:08:16.042" v="514"/>
          <pc:sldLayoutMkLst>
            <pc:docMk/>
            <pc:sldMasterMk cId="2646161921" sldId="2147483756"/>
            <pc:sldLayoutMk cId="2435069365" sldId="2147483767"/>
          </pc:sldLayoutMkLst>
        </pc:sldLayoutChg>
      </pc:sldMasterChg>
      <pc:sldMasterChg chg="add del addSldLayout delSldLayout modSldLayout">
        <pc:chgData name="Mirjana Hrestak" userId="S::mirjana.hrestak@skole.hr::49815455-4e4c-4849-8c71-90b1ad439328" providerId="AD" clId="Web-{0EAA4321-7FC3-EAF9-EA58-457EBC081E5B}" dt="2020-04-02T09:15:19.528" v="515"/>
        <pc:sldMasterMkLst>
          <pc:docMk/>
          <pc:sldMasterMk cId="4128688721" sldId="2147483768"/>
        </pc:sldMasterMkLst>
        <pc:sldLayoutChg chg="add del mod replId">
          <pc:chgData name="Mirjana Hrestak" userId="S::mirjana.hrestak@skole.hr::49815455-4e4c-4849-8c71-90b1ad439328" providerId="AD" clId="Web-{0EAA4321-7FC3-EAF9-EA58-457EBC081E5B}" dt="2020-04-02T09:15:19.528" v="515"/>
          <pc:sldLayoutMkLst>
            <pc:docMk/>
            <pc:sldMasterMk cId="4128688721" sldId="2147483768"/>
            <pc:sldLayoutMk cId="738465625" sldId="2147483769"/>
          </pc:sldLayoutMkLst>
        </pc:sldLayoutChg>
        <pc:sldLayoutChg chg="add del mod replId">
          <pc:chgData name="Mirjana Hrestak" userId="S::mirjana.hrestak@skole.hr::49815455-4e4c-4849-8c71-90b1ad439328" providerId="AD" clId="Web-{0EAA4321-7FC3-EAF9-EA58-457EBC081E5B}" dt="2020-04-02T09:15:19.528" v="515"/>
          <pc:sldLayoutMkLst>
            <pc:docMk/>
            <pc:sldMasterMk cId="4128688721" sldId="2147483768"/>
            <pc:sldLayoutMk cId="3440081903" sldId="2147483770"/>
          </pc:sldLayoutMkLst>
        </pc:sldLayoutChg>
        <pc:sldLayoutChg chg="add del mod replId">
          <pc:chgData name="Mirjana Hrestak" userId="S::mirjana.hrestak@skole.hr::49815455-4e4c-4849-8c71-90b1ad439328" providerId="AD" clId="Web-{0EAA4321-7FC3-EAF9-EA58-457EBC081E5B}" dt="2020-04-02T09:15:19.528" v="515"/>
          <pc:sldLayoutMkLst>
            <pc:docMk/>
            <pc:sldMasterMk cId="4128688721" sldId="2147483768"/>
            <pc:sldLayoutMk cId="3802777711" sldId="2147483771"/>
          </pc:sldLayoutMkLst>
        </pc:sldLayoutChg>
        <pc:sldLayoutChg chg="add del mod replId">
          <pc:chgData name="Mirjana Hrestak" userId="S::mirjana.hrestak@skole.hr::49815455-4e4c-4849-8c71-90b1ad439328" providerId="AD" clId="Web-{0EAA4321-7FC3-EAF9-EA58-457EBC081E5B}" dt="2020-04-02T09:15:19.528" v="515"/>
          <pc:sldLayoutMkLst>
            <pc:docMk/>
            <pc:sldMasterMk cId="4128688721" sldId="2147483768"/>
            <pc:sldLayoutMk cId="3818412617" sldId="2147483772"/>
          </pc:sldLayoutMkLst>
        </pc:sldLayoutChg>
        <pc:sldLayoutChg chg="add del mod replId">
          <pc:chgData name="Mirjana Hrestak" userId="S::mirjana.hrestak@skole.hr::49815455-4e4c-4849-8c71-90b1ad439328" providerId="AD" clId="Web-{0EAA4321-7FC3-EAF9-EA58-457EBC081E5B}" dt="2020-04-02T09:15:19.528" v="515"/>
          <pc:sldLayoutMkLst>
            <pc:docMk/>
            <pc:sldMasterMk cId="4128688721" sldId="2147483768"/>
            <pc:sldLayoutMk cId="4004070148" sldId="2147483773"/>
          </pc:sldLayoutMkLst>
        </pc:sldLayoutChg>
        <pc:sldLayoutChg chg="add del mod replId">
          <pc:chgData name="Mirjana Hrestak" userId="S::mirjana.hrestak@skole.hr::49815455-4e4c-4849-8c71-90b1ad439328" providerId="AD" clId="Web-{0EAA4321-7FC3-EAF9-EA58-457EBC081E5B}" dt="2020-04-02T09:15:19.528" v="515"/>
          <pc:sldLayoutMkLst>
            <pc:docMk/>
            <pc:sldMasterMk cId="4128688721" sldId="2147483768"/>
            <pc:sldLayoutMk cId="192650805" sldId="2147483774"/>
          </pc:sldLayoutMkLst>
        </pc:sldLayoutChg>
        <pc:sldLayoutChg chg="add del mod replId">
          <pc:chgData name="Mirjana Hrestak" userId="S::mirjana.hrestak@skole.hr::49815455-4e4c-4849-8c71-90b1ad439328" providerId="AD" clId="Web-{0EAA4321-7FC3-EAF9-EA58-457EBC081E5B}" dt="2020-04-02T09:15:19.528" v="515"/>
          <pc:sldLayoutMkLst>
            <pc:docMk/>
            <pc:sldMasterMk cId="4128688721" sldId="2147483768"/>
            <pc:sldLayoutMk cId="470536761" sldId="2147483775"/>
          </pc:sldLayoutMkLst>
        </pc:sldLayoutChg>
        <pc:sldLayoutChg chg="add del mod replId">
          <pc:chgData name="Mirjana Hrestak" userId="S::mirjana.hrestak@skole.hr::49815455-4e4c-4849-8c71-90b1ad439328" providerId="AD" clId="Web-{0EAA4321-7FC3-EAF9-EA58-457EBC081E5B}" dt="2020-04-02T09:15:19.528" v="515"/>
          <pc:sldLayoutMkLst>
            <pc:docMk/>
            <pc:sldMasterMk cId="4128688721" sldId="2147483768"/>
            <pc:sldLayoutMk cId="4145270063" sldId="2147483776"/>
          </pc:sldLayoutMkLst>
        </pc:sldLayoutChg>
        <pc:sldLayoutChg chg="add del mod replId">
          <pc:chgData name="Mirjana Hrestak" userId="S::mirjana.hrestak@skole.hr::49815455-4e4c-4849-8c71-90b1ad439328" providerId="AD" clId="Web-{0EAA4321-7FC3-EAF9-EA58-457EBC081E5B}" dt="2020-04-02T09:15:19.528" v="515"/>
          <pc:sldLayoutMkLst>
            <pc:docMk/>
            <pc:sldMasterMk cId="4128688721" sldId="2147483768"/>
            <pc:sldLayoutMk cId="1235281294" sldId="2147483777"/>
          </pc:sldLayoutMkLst>
        </pc:sldLayoutChg>
        <pc:sldLayoutChg chg="add del mod replId">
          <pc:chgData name="Mirjana Hrestak" userId="S::mirjana.hrestak@skole.hr::49815455-4e4c-4849-8c71-90b1ad439328" providerId="AD" clId="Web-{0EAA4321-7FC3-EAF9-EA58-457EBC081E5B}" dt="2020-04-02T09:15:19.528" v="515"/>
          <pc:sldLayoutMkLst>
            <pc:docMk/>
            <pc:sldMasterMk cId="4128688721" sldId="2147483768"/>
            <pc:sldLayoutMk cId="1724027548" sldId="2147483778"/>
          </pc:sldLayoutMkLst>
        </pc:sldLayoutChg>
        <pc:sldLayoutChg chg="add del mod replId">
          <pc:chgData name="Mirjana Hrestak" userId="S::mirjana.hrestak@skole.hr::49815455-4e4c-4849-8c71-90b1ad439328" providerId="AD" clId="Web-{0EAA4321-7FC3-EAF9-EA58-457EBC081E5B}" dt="2020-04-02T09:15:19.528" v="515"/>
          <pc:sldLayoutMkLst>
            <pc:docMk/>
            <pc:sldMasterMk cId="4128688721" sldId="2147483768"/>
            <pc:sldLayoutMk cId="2237858973" sldId="2147483779"/>
          </pc:sldLayoutMkLst>
        </pc:sldLayoutChg>
      </pc:sldMasterChg>
      <pc:sldMasterChg chg="add addSldLayout modSldLayout">
        <pc:chgData name="Mirjana Hrestak" userId="S::mirjana.hrestak@skole.hr::49815455-4e4c-4849-8c71-90b1ad439328" providerId="AD" clId="Web-{0EAA4321-7FC3-EAF9-EA58-457EBC081E5B}" dt="2020-04-02T09:15:19.528" v="515"/>
        <pc:sldMasterMkLst>
          <pc:docMk/>
          <pc:sldMasterMk cId="2712131342" sldId="2147483780"/>
        </pc:sldMasterMkLst>
        <pc:sldLayoutChg chg="add mod replId">
          <pc:chgData name="Mirjana Hrestak" userId="S::mirjana.hrestak@skole.hr::49815455-4e4c-4849-8c71-90b1ad439328" providerId="AD" clId="Web-{0EAA4321-7FC3-EAF9-EA58-457EBC081E5B}" dt="2020-04-02T09:15:19.528" v="515"/>
          <pc:sldLayoutMkLst>
            <pc:docMk/>
            <pc:sldMasterMk cId="2712131342" sldId="2147483780"/>
            <pc:sldLayoutMk cId="472392160" sldId="2147483781"/>
          </pc:sldLayoutMkLst>
        </pc:sldLayoutChg>
        <pc:sldLayoutChg chg="add mod replId">
          <pc:chgData name="Mirjana Hrestak" userId="S::mirjana.hrestak@skole.hr::49815455-4e4c-4849-8c71-90b1ad439328" providerId="AD" clId="Web-{0EAA4321-7FC3-EAF9-EA58-457EBC081E5B}" dt="2020-04-02T09:15:19.528" v="515"/>
          <pc:sldLayoutMkLst>
            <pc:docMk/>
            <pc:sldMasterMk cId="2712131342" sldId="2147483780"/>
            <pc:sldLayoutMk cId="4175771635" sldId="2147483782"/>
          </pc:sldLayoutMkLst>
        </pc:sldLayoutChg>
        <pc:sldLayoutChg chg="add mod replId">
          <pc:chgData name="Mirjana Hrestak" userId="S::mirjana.hrestak@skole.hr::49815455-4e4c-4849-8c71-90b1ad439328" providerId="AD" clId="Web-{0EAA4321-7FC3-EAF9-EA58-457EBC081E5B}" dt="2020-04-02T09:15:19.528" v="515"/>
          <pc:sldLayoutMkLst>
            <pc:docMk/>
            <pc:sldMasterMk cId="2712131342" sldId="2147483780"/>
            <pc:sldLayoutMk cId="3474817157" sldId="2147483783"/>
          </pc:sldLayoutMkLst>
        </pc:sldLayoutChg>
        <pc:sldLayoutChg chg="add mod replId">
          <pc:chgData name="Mirjana Hrestak" userId="S::mirjana.hrestak@skole.hr::49815455-4e4c-4849-8c71-90b1ad439328" providerId="AD" clId="Web-{0EAA4321-7FC3-EAF9-EA58-457EBC081E5B}" dt="2020-04-02T09:15:19.528" v="515"/>
          <pc:sldLayoutMkLst>
            <pc:docMk/>
            <pc:sldMasterMk cId="2712131342" sldId="2147483780"/>
            <pc:sldLayoutMk cId="1675900508" sldId="2147483784"/>
          </pc:sldLayoutMkLst>
        </pc:sldLayoutChg>
        <pc:sldLayoutChg chg="add mod replId">
          <pc:chgData name="Mirjana Hrestak" userId="S::mirjana.hrestak@skole.hr::49815455-4e4c-4849-8c71-90b1ad439328" providerId="AD" clId="Web-{0EAA4321-7FC3-EAF9-EA58-457EBC081E5B}" dt="2020-04-02T09:15:19.528" v="515"/>
          <pc:sldLayoutMkLst>
            <pc:docMk/>
            <pc:sldMasterMk cId="2712131342" sldId="2147483780"/>
            <pc:sldLayoutMk cId="3491422386" sldId="2147483785"/>
          </pc:sldLayoutMkLst>
        </pc:sldLayoutChg>
        <pc:sldLayoutChg chg="add mod replId">
          <pc:chgData name="Mirjana Hrestak" userId="S::mirjana.hrestak@skole.hr::49815455-4e4c-4849-8c71-90b1ad439328" providerId="AD" clId="Web-{0EAA4321-7FC3-EAF9-EA58-457EBC081E5B}" dt="2020-04-02T09:15:19.528" v="515"/>
          <pc:sldLayoutMkLst>
            <pc:docMk/>
            <pc:sldMasterMk cId="2712131342" sldId="2147483780"/>
            <pc:sldLayoutMk cId="306802568" sldId="2147483786"/>
          </pc:sldLayoutMkLst>
        </pc:sldLayoutChg>
        <pc:sldLayoutChg chg="add mod replId">
          <pc:chgData name="Mirjana Hrestak" userId="S::mirjana.hrestak@skole.hr::49815455-4e4c-4849-8c71-90b1ad439328" providerId="AD" clId="Web-{0EAA4321-7FC3-EAF9-EA58-457EBC081E5B}" dt="2020-04-02T09:15:19.528" v="515"/>
          <pc:sldLayoutMkLst>
            <pc:docMk/>
            <pc:sldMasterMk cId="2712131342" sldId="2147483780"/>
            <pc:sldLayoutMk cId="2696722214" sldId="2147483787"/>
          </pc:sldLayoutMkLst>
        </pc:sldLayoutChg>
        <pc:sldLayoutChg chg="add mod replId">
          <pc:chgData name="Mirjana Hrestak" userId="S::mirjana.hrestak@skole.hr::49815455-4e4c-4849-8c71-90b1ad439328" providerId="AD" clId="Web-{0EAA4321-7FC3-EAF9-EA58-457EBC081E5B}" dt="2020-04-02T09:15:19.528" v="515"/>
          <pc:sldLayoutMkLst>
            <pc:docMk/>
            <pc:sldMasterMk cId="2712131342" sldId="2147483780"/>
            <pc:sldLayoutMk cId="551832480" sldId="2147483788"/>
          </pc:sldLayoutMkLst>
        </pc:sldLayoutChg>
        <pc:sldLayoutChg chg="add mod replId">
          <pc:chgData name="Mirjana Hrestak" userId="S::mirjana.hrestak@skole.hr::49815455-4e4c-4849-8c71-90b1ad439328" providerId="AD" clId="Web-{0EAA4321-7FC3-EAF9-EA58-457EBC081E5B}" dt="2020-04-02T09:15:19.528" v="515"/>
          <pc:sldLayoutMkLst>
            <pc:docMk/>
            <pc:sldMasterMk cId="2712131342" sldId="2147483780"/>
            <pc:sldLayoutMk cId="3931263972" sldId="2147483789"/>
          </pc:sldLayoutMkLst>
        </pc:sldLayoutChg>
        <pc:sldLayoutChg chg="add mod replId">
          <pc:chgData name="Mirjana Hrestak" userId="S::mirjana.hrestak@skole.hr::49815455-4e4c-4849-8c71-90b1ad439328" providerId="AD" clId="Web-{0EAA4321-7FC3-EAF9-EA58-457EBC081E5B}" dt="2020-04-02T09:15:19.528" v="515"/>
          <pc:sldLayoutMkLst>
            <pc:docMk/>
            <pc:sldMasterMk cId="2712131342" sldId="2147483780"/>
            <pc:sldLayoutMk cId="4282538689" sldId="2147483790"/>
          </pc:sldLayoutMkLst>
        </pc:sldLayoutChg>
        <pc:sldLayoutChg chg="add mod replId">
          <pc:chgData name="Mirjana Hrestak" userId="S::mirjana.hrestak@skole.hr::49815455-4e4c-4849-8c71-90b1ad439328" providerId="AD" clId="Web-{0EAA4321-7FC3-EAF9-EA58-457EBC081E5B}" dt="2020-04-02T09:15:19.528" v="515"/>
          <pc:sldLayoutMkLst>
            <pc:docMk/>
            <pc:sldMasterMk cId="2712131342" sldId="2147483780"/>
            <pc:sldLayoutMk cId="2830389333" sldId="2147483791"/>
          </pc:sldLayoutMkLst>
        </pc:sldLayoutChg>
      </pc:sldMasterChg>
    </pc:docChg>
  </pc:docChgLst>
  <pc:docChgLst>
    <pc:chgData name="Mirjana Hrestak" userId="S::mirjana.hrestak@skole.hr::49815455-4e4c-4849-8c71-90b1ad439328" providerId="AD" clId="Web-{BEA096C5-ABC6-8F46-F11D-8292FDE849B0}"/>
    <pc:docChg chg="modSld addMainMaster delMainMaster">
      <pc:chgData name="Mirjana Hrestak" userId="S::mirjana.hrestak@skole.hr::49815455-4e4c-4849-8c71-90b1ad439328" providerId="AD" clId="Web-{BEA096C5-ABC6-8F46-F11D-8292FDE849B0}" dt="2020-04-02T09:26:36.862" v="23"/>
      <pc:docMkLst>
        <pc:docMk/>
      </pc:docMkLst>
      <pc:sldChg chg="modSp mod chgLayout">
        <pc:chgData name="Mirjana Hrestak" userId="S::mirjana.hrestak@skole.hr::49815455-4e4c-4849-8c71-90b1ad439328" providerId="AD" clId="Web-{BEA096C5-ABC6-8F46-F11D-8292FDE849B0}" dt="2020-04-02T09:20:18.653" v="9"/>
        <pc:sldMkLst>
          <pc:docMk/>
          <pc:sldMk cId="109857222" sldId="256"/>
        </pc:sldMkLst>
        <pc:spChg chg="mod ord">
          <ac:chgData name="Mirjana Hrestak" userId="S::mirjana.hrestak@skole.hr::49815455-4e4c-4849-8c71-90b1ad439328" providerId="AD" clId="Web-{BEA096C5-ABC6-8F46-F11D-8292FDE849B0}" dt="2020-04-02T09:20:18.653" v="9"/>
          <ac:spMkLst>
            <pc:docMk/>
            <pc:sldMk cId="109857222" sldId="256"/>
            <ac:spMk id="2" creationId="{00000000-0000-0000-0000-000000000000}"/>
          </ac:spMkLst>
        </pc:spChg>
        <pc:spChg chg="mod ord">
          <ac:chgData name="Mirjana Hrestak" userId="S::mirjana.hrestak@skole.hr::49815455-4e4c-4849-8c71-90b1ad439328" providerId="AD" clId="Web-{BEA096C5-ABC6-8F46-F11D-8292FDE849B0}" dt="2020-04-02T09:20:18.653" v="9"/>
          <ac:spMkLst>
            <pc:docMk/>
            <pc:sldMk cId="109857222" sldId="256"/>
            <ac:spMk id="3" creationId="{00000000-0000-0000-0000-000000000000}"/>
          </ac:spMkLst>
        </pc:spChg>
      </pc:sldChg>
      <pc:sldChg chg="modSp mod modClrScheme chgLayout">
        <pc:chgData name="Mirjana Hrestak" userId="S::mirjana.hrestak@skole.hr::49815455-4e4c-4849-8c71-90b1ad439328" providerId="AD" clId="Web-{BEA096C5-ABC6-8F46-F11D-8292FDE849B0}" dt="2020-04-02T09:20:18.653" v="9"/>
        <pc:sldMkLst>
          <pc:docMk/>
          <pc:sldMk cId="844182705" sldId="257"/>
        </pc:sldMkLst>
        <pc:spChg chg="mod ord">
          <ac:chgData name="Mirjana Hrestak" userId="S::mirjana.hrestak@skole.hr::49815455-4e4c-4849-8c71-90b1ad439328" providerId="AD" clId="Web-{BEA096C5-ABC6-8F46-F11D-8292FDE849B0}" dt="2020-04-02T09:20:18.653" v="9"/>
          <ac:spMkLst>
            <pc:docMk/>
            <pc:sldMk cId="844182705" sldId="257"/>
            <ac:spMk id="2" creationId="{61231785-639D-473D-8737-59C6D2AE8042}"/>
          </ac:spMkLst>
        </pc:spChg>
        <pc:spChg chg="mod ord">
          <ac:chgData name="Mirjana Hrestak" userId="S::mirjana.hrestak@skole.hr::49815455-4e4c-4849-8c71-90b1ad439328" providerId="AD" clId="Web-{BEA096C5-ABC6-8F46-F11D-8292FDE849B0}" dt="2020-04-02T09:20:18.653" v="9"/>
          <ac:spMkLst>
            <pc:docMk/>
            <pc:sldMk cId="844182705" sldId="257"/>
            <ac:spMk id="3" creationId="{C8626B4D-9549-46DB-B154-BF5758F2BD9B}"/>
          </ac:spMkLst>
        </pc:spChg>
      </pc:sldChg>
      <pc:sldChg chg="addSp delSp modSp mod modClrScheme delDesignElem chgLayout">
        <pc:chgData name="Mirjana Hrestak" userId="S::mirjana.hrestak@skole.hr::49815455-4e4c-4849-8c71-90b1ad439328" providerId="AD" clId="Web-{BEA096C5-ABC6-8F46-F11D-8292FDE849B0}" dt="2020-04-02T09:20:18.653" v="9"/>
        <pc:sldMkLst>
          <pc:docMk/>
          <pc:sldMk cId="2449557841" sldId="258"/>
        </pc:sldMkLst>
        <pc:spChg chg="mod ord">
          <ac:chgData name="Mirjana Hrestak" userId="S::mirjana.hrestak@skole.hr::49815455-4e4c-4849-8c71-90b1ad439328" providerId="AD" clId="Web-{BEA096C5-ABC6-8F46-F11D-8292FDE849B0}" dt="2020-04-02T09:20:18.653" v="9"/>
          <ac:spMkLst>
            <pc:docMk/>
            <pc:sldMk cId="2449557841" sldId="258"/>
            <ac:spMk id="2" creationId="{97489323-6311-4370-8BCD-1CAA72579A41}"/>
          </ac:spMkLst>
        </pc:spChg>
        <pc:spChg chg="mod ord">
          <ac:chgData name="Mirjana Hrestak" userId="S::mirjana.hrestak@skole.hr::49815455-4e4c-4849-8c71-90b1ad439328" providerId="AD" clId="Web-{BEA096C5-ABC6-8F46-F11D-8292FDE849B0}" dt="2020-04-02T09:20:18.653" v="9"/>
          <ac:spMkLst>
            <pc:docMk/>
            <pc:sldMk cId="2449557841" sldId="258"/>
            <ac:spMk id="3" creationId="{8AF1B6CB-E293-4867-A16D-CB0FD8D73C0B}"/>
          </ac:spMkLst>
        </pc:spChg>
        <pc:spChg chg="add del">
          <ac:chgData name="Mirjana Hrestak" userId="S::mirjana.hrestak@skole.hr::49815455-4e4c-4849-8c71-90b1ad439328" providerId="AD" clId="Web-{BEA096C5-ABC6-8F46-F11D-8292FDE849B0}" dt="2020-04-02T09:19:47.526" v="5"/>
          <ac:spMkLst>
            <pc:docMk/>
            <pc:sldMk cId="2449557841" sldId="258"/>
            <ac:spMk id="13" creationId="{29DC5A77-10C9-4ECF-B7EB-8D917F36A9EE}"/>
          </ac:spMkLst>
        </pc:spChg>
        <pc:spChg chg="add del">
          <ac:chgData name="Mirjana Hrestak" userId="S::mirjana.hrestak@skole.hr::49815455-4e4c-4849-8c71-90b1ad439328" providerId="AD" clId="Web-{BEA096C5-ABC6-8F46-F11D-8292FDE849B0}" dt="2020-04-02T09:19:47.526" v="5"/>
          <ac:spMkLst>
            <pc:docMk/>
            <pc:sldMk cId="2449557841" sldId="258"/>
            <ac:spMk id="15" creationId="{2FFE28B5-FB16-49A9-B851-3C35FAC0CACB}"/>
          </ac:spMkLst>
        </pc:spChg>
        <pc:spChg chg="add del">
          <ac:chgData name="Mirjana Hrestak" userId="S::mirjana.hrestak@skole.hr::49815455-4e4c-4849-8c71-90b1ad439328" providerId="AD" clId="Web-{BEA096C5-ABC6-8F46-F11D-8292FDE849B0}" dt="2020-04-02T09:19:47.526" v="5"/>
          <ac:spMkLst>
            <pc:docMk/>
            <pc:sldMk cId="2449557841" sldId="258"/>
            <ac:spMk id="17" creationId="{01014442-855A-4E0F-8D09-C314661A48B9}"/>
          </ac:spMkLst>
        </pc:spChg>
        <pc:spChg chg="add del">
          <ac:chgData name="Mirjana Hrestak" userId="S::mirjana.hrestak@skole.hr::49815455-4e4c-4849-8c71-90b1ad439328" providerId="AD" clId="Web-{BEA096C5-ABC6-8F46-F11D-8292FDE849B0}" dt="2020-04-02T09:19:47.526" v="5"/>
          <ac:spMkLst>
            <pc:docMk/>
            <pc:sldMk cId="2449557841" sldId="258"/>
            <ac:spMk id="18" creationId="{9B1ABF09-86CF-414E-88A5-2B84CC7232A9}"/>
          </ac:spMkLst>
        </pc:spChg>
        <pc:spChg chg="add del">
          <ac:chgData name="Mirjana Hrestak" userId="S::mirjana.hrestak@skole.hr::49815455-4e4c-4849-8c71-90b1ad439328" providerId="AD" clId="Web-{BEA096C5-ABC6-8F46-F11D-8292FDE849B0}" dt="2020-04-02T09:19:47.526" v="5"/>
          <ac:spMkLst>
            <pc:docMk/>
            <pc:sldMk cId="2449557841" sldId="258"/>
            <ac:spMk id="19" creationId="{3FE91770-CDBB-4D24-94E5-AD484F36CE87}"/>
          </ac:spMkLst>
        </pc:spChg>
      </pc:sldChg>
      <pc:sldChg chg="addSp delSp modSp mod setBg modClrScheme chgLayout">
        <pc:chgData name="Mirjana Hrestak" userId="S::mirjana.hrestak@skole.hr::49815455-4e4c-4849-8c71-90b1ad439328" providerId="AD" clId="Web-{BEA096C5-ABC6-8F46-F11D-8292FDE849B0}" dt="2020-04-02T09:26:36.862" v="23"/>
        <pc:sldMkLst>
          <pc:docMk/>
          <pc:sldMk cId="3248703474" sldId="259"/>
        </pc:sldMkLst>
        <pc:spChg chg="mod ord">
          <ac:chgData name="Mirjana Hrestak" userId="S::mirjana.hrestak@skole.hr::49815455-4e4c-4849-8c71-90b1ad439328" providerId="AD" clId="Web-{BEA096C5-ABC6-8F46-F11D-8292FDE849B0}" dt="2020-04-02T09:26:36.862" v="23"/>
          <ac:spMkLst>
            <pc:docMk/>
            <pc:sldMk cId="3248703474" sldId="259"/>
            <ac:spMk id="2" creationId="{30C087D0-1600-44ED-A49E-0FAB65C4D3F0}"/>
          </ac:spMkLst>
        </pc:spChg>
        <pc:spChg chg="mod ord">
          <ac:chgData name="Mirjana Hrestak" userId="S::mirjana.hrestak@skole.hr::49815455-4e4c-4849-8c71-90b1ad439328" providerId="AD" clId="Web-{BEA096C5-ABC6-8F46-F11D-8292FDE849B0}" dt="2020-04-02T09:26:36.862" v="23"/>
          <ac:spMkLst>
            <pc:docMk/>
            <pc:sldMk cId="3248703474" sldId="259"/>
            <ac:spMk id="3" creationId="{437CA176-53BC-41A5-9098-EC9BA6DBC730}"/>
          </ac:spMkLst>
        </pc:spChg>
        <pc:spChg chg="del">
          <ac:chgData name="Mirjana Hrestak" userId="S::mirjana.hrestak@skole.hr::49815455-4e4c-4849-8c71-90b1ad439328" providerId="AD" clId="Web-{BEA096C5-ABC6-8F46-F11D-8292FDE849B0}" dt="2020-04-02T09:20:12.700" v="8"/>
          <ac:spMkLst>
            <pc:docMk/>
            <pc:sldMk cId="3248703474" sldId="259"/>
            <ac:spMk id="6" creationId="{5140C370-1658-4285-945C-2992E9F4A454}"/>
          </ac:spMkLst>
        </pc:spChg>
        <pc:spChg chg="add">
          <ac:chgData name="Mirjana Hrestak" userId="S::mirjana.hrestak@skole.hr::49815455-4e4c-4849-8c71-90b1ad439328" providerId="AD" clId="Web-{BEA096C5-ABC6-8F46-F11D-8292FDE849B0}" dt="2020-04-02T09:20:36.467" v="12"/>
          <ac:spMkLst>
            <pc:docMk/>
            <pc:sldMk cId="3248703474" sldId="259"/>
            <ac:spMk id="10" creationId="{EE9F5D7F-1BBC-4096-ADA7-AA9C9E4D2868}"/>
          </ac:spMkLst>
        </pc:spChg>
        <pc:spChg chg="add">
          <ac:chgData name="Mirjana Hrestak" userId="S::mirjana.hrestak@skole.hr::49815455-4e4c-4849-8c71-90b1ad439328" providerId="AD" clId="Web-{BEA096C5-ABC6-8F46-F11D-8292FDE849B0}" dt="2020-04-02T09:20:36.467" v="12"/>
          <ac:spMkLst>
            <pc:docMk/>
            <pc:sldMk cId="3248703474" sldId="259"/>
            <ac:spMk id="12" creationId="{06D370DD-716B-4528-B475-331F84CEA5A1}"/>
          </ac:spMkLst>
        </pc:spChg>
        <pc:spChg chg="add">
          <ac:chgData name="Mirjana Hrestak" userId="S::mirjana.hrestak@skole.hr::49815455-4e4c-4849-8c71-90b1ad439328" providerId="AD" clId="Web-{BEA096C5-ABC6-8F46-F11D-8292FDE849B0}" dt="2020-04-02T09:20:36.467" v="12"/>
          <ac:spMkLst>
            <pc:docMk/>
            <pc:sldMk cId="3248703474" sldId="259"/>
            <ac:spMk id="14" creationId="{E79D076F-656A-4CD9-83AD-AF8F4B28CA49}"/>
          </ac:spMkLst>
        </pc:spChg>
        <pc:spChg chg="add del">
          <ac:chgData name="Mirjana Hrestak" userId="S::mirjana.hrestak@skole.hr::49815455-4e4c-4849-8c71-90b1ad439328" providerId="AD" clId="Web-{BEA096C5-ABC6-8F46-F11D-8292FDE849B0}" dt="2020-04-02T09:24:48.871" v="16"/>
          <ac:spMkLst>
            <pc:docMk/>
            <pc:sldMk cId="3248703474" sldId="259"/>
            <ac:spMk id="16" creationId="{13577A01-3DD8-4E33-BEE1-3065F7E6FB2F}"/>
          </ac:spMkLst>
        </pc:spChg>
        <pc:spChg chg="add del">
          <ac:chgData name="Mirjana Hrestak" userId="S::mirjana.hrestak@skole.hr::49815455-4e4c-4849-8c71-90b1ad439328" providerId="AD" clId="Web-{BEA096C5-ABC6-8F46-F11D-8292FDE849B0}" dt="2020-04-02T09:24:52.512" v="18"/>
          <ac:spMkLst>
            <pc:docMk/>
            <pc:sldMk cId="3248703474" sldId="259"/>
            <ac:spMk id="17" creationId="{EE9F5D7F-1BBC-4096-ADA7-AA9C9E4D2868}"/>
          </ac:spMkLst>
        </pc:spChg>
        <pc:spChg chg="add del">
          <ac:chgData name="Mirjana Hrestak" userId="S::mirjana.hrestak@skole.hr::49815455-4e4c-4849-8c71-90b1ad439328" providerId="AD" clId="Web-{BEA096C5-ABC6-8F46-F11D-8292FDE849B0}" dt="2020-04-02T09:24:52.512" v="18"/>
          <ac:spMkLst>
            <pc:docMk/>
            <pc:sldMk cId="3248703474" sldId="259"/>
            <ac:spMk id="18" creationId="{06D370DD-716B-4528-B475-331F84CEA5A1}"/>
          </ac:spMkLst>
        </pc:spChg>
        <pc:spChg chg="add del">
          <ac:chgData name="Mirjana Hrestak" userId="S::mirjana.hrestak@skole.hr::49815455-4e4c-4849-8c71-90b1ad439328" providerId="AD" clId="Web-{BEA096C5-ABC6-8F46-F11D-8292FDE849B0}" dt="2020-04-02T09:24:52.512" v="18"/>
          <ac:spMkLst>
            <pc:docMk/>
            <pc:sldMk cId="3248703474" sldId="259"/>
            <ac:spMk id="19" creationId="{E79D076F-656A-4CD9-83AD-AF8F4B28CA49}"/>
          </ac:spMkLst>
        </pc:spChg>
        <pc:spChg chg="add del">
          <ac:chgData name="Mirjana Hrestak" userId="S::mirjana.hrestak@skole.hr::49815455-4e4c-4849-8c71-90b1ad439328" providerId="AD" clId="Web-{BEA096C5-ABC6-8F46-F11D-8292FDE849B0}" dt="2020-04-02T09:25:30.717" v="20"/>
          <ac:spMkLst>
            <pc:docMk/>
            <pc:sldMk cId="3248703474" sldId="259"/>
            <ac:spMk id="20" creationId="{A5CF2FC8-D184-4B10-83A5-61FC2148BE2B}"/>
          </ac:spMkLst>
        </pc:spChg>
        <pc:spChg chg="add del">
          <ac:chgData name="Mirjana Hrestak" userId="S::mirjana.hrestak@skole.hr::49815455-4e4c-4849-8c71-90b1ad439328" providerId="AD" clId="Web-{BEA096C5-ABC6-8F46-F11D-8292FDE849B0}" dt="2020-04-02T09:26:36.862" v="22"/>
          <ac:spMkLst>
            <pc:docMk/>
            <pc:sldMk cId="3248703474" sldId="259"/>
            <ac:spMk id="21" creationId="{EE9F5D7F-1BBC-4096-ADA7-AA9C9E4D2868}"/>
          </ac:spMkLst>
        </pc:spChg>
        <pc:spChg chg="add del">
          <ac:chgData name="Mirjana Hrestak" userId="S::mirjana.hrestak@skole.hr::49815455-4e4c-4849-8c71-90b1ad439328" providerId="AD" clId="Web-{BEA096C5-ABC6-8F46-F11D-8292FDE849B0}" dt="2020-04-02T09:26:36.862" v="22"/>
          <ac:spMkLst>
            <pc:docMk/>
            <pc:sldMk cId="3248703474" sldId="259"/>
            <ac:spMk id="22" creationId="{06D370DD-716B-4528-B475-331F84CEA5A1}"/>
          </ac:spMkLst>
        </pc:spChg>
        <pc:spChg chg="add del">
          <ac:chgData name="Mirjana Hrestak" userId="S::mirjana.hrestak@skole.hr::49815455-4e4c-4849-8c71-90b1ad439328" providerId="AD" clId="Web-{BEA096C5-ABC6-8F46-F11D-8292FDE849B0}" dt="2020-04-02T09:26:36.862" v="22"/>
          <ac:spMkLst>
            <pc:docMk/>
            <pc:sldMk cId="3248703474" sldId="259"/>
            <ac:spMk id="23" creationId="{E79D076F-656A-4CD9-83AD-AF8F4B28CA49}"/>
          </ac:spMkLst>
        </pc:spChg>
        <pc:picChg chg="del">
          <ac:chgData name="Mirjana Hrestak" userId="S::mirjana.hrestak@skole.hr::49815455-4e4c-4849-8c71-90b1ad439328" providerId="AD" clId="Web-{BEA096C5-ABC6-8F46-F11D-8292FDE849B0}" dt="2020-04-02T09:20:12.700" v="8"/>
          <ac:picMkLst>
            <pc:docMk/>
            <pc:sldMk cId="3248703474" sldId="259"/>
            <ac:picMk id="4" creationId="{DF45B6B9-0E71-414C-91EE-8D227E0269C4}"/>
          </ac:picMkLst>
        </pc:picChg>
        <pc:picChg chg="add mod">
          <ac:chgData name="Mirjana Hrestak" userId="S::mirjana.hrestak@skole.hr::49815455-4e4c-4849-8c71-90b1ad439328" providerId="AD" clId="Web-{BEA096C5-ABC6-8F46-F11D-8292FDE849B0}" dt="2020-04-02T09:26:36.862" v="23"/>
          <ac:picMkLst>
            <pc:docMk/>
            <pc:sldMk cId="3248703474" sldId="259"/>
            <ac:picMk id="5" creationId="{60C7D1BC-AC22-4703-BA74-A2D3DBF65924}"/>
          </ac:picMkLst>
        </pc:picChg>
      </pc:sldChg>
      <pc:sldChg chg="modSp mod modClrScheme chgLayout">
        <pc:chgData name="Mirjana Hrestak" userId="S::mirjana.hrestak@skole.hr::49815455-4e4c-4849-8c71-90b1ad439328" providerId="AD" clId="Web-{BEA096C5-ABC6-8F46-F11D-8292FDE849B0}" dt="2020-04-02T09:20:18.653" v="9"/>
        <pc:sldMkLst>
          <pc:docMk/>
          <pc:sldMk cId="964433588" sldId="260"/>
        </pc:sldMkLst>
        <pc:spChg chg="mod ord">
          <ac:chgData name="Mirjana Hrestak" userId="S::mirjana.hrestak@skole.hr::49815455-4e4c-4849-8c71-90b1ad439328" providerId="AD" clId="Web-{BEA096C5-ABC6-8F46-F11D-8292FDE849B0}" dt="2020-04-02T09:20:18.653" v="9"/>
          <ac:spMkLst>
            <pc:docMk/>
            <pc:sldMk cId="964433588" sldId="260"/>
            <ac:spMk id="2" creationId="{42C826B1-0BD6-4AE2-9BB1-A48234B94A9B}"/>
          </ac:spMkLst>
        </pc:spChg>
        <pc:spChg chg="mod ord">
          <ac:chgData name="Mirjana Hrestak" userId="S::mirjana.hrestak@skole.hr::49815455-4e4c-4849-8c71-90b1ad439328" providerId="AD" clId="Web-{BEA096C5-ABC6-8F46-F11D-8292FDE849B0}" dt="2020-04-02T09:20:18.653" v="9"/>
          <ac:spMkLst>
            <pc:docMk/>
            <pc:sldMk cId="964433588" sldId="260"/>
            <ac:spMk id="3" creationId="{D7C395B3-1BF9-494C-96B7-FECCDB8A6106}"/>
          </ac:spMkLst>
        </pc:spChg>
      </pc:sldChg>
      <pc:sldChg chg="modSp mod modClrScheme chgLayout">
        <pc:chgData name="Mirjana Hrestak" userId="S::mirjana.hrestak@skole.hr::49815455-4e4c-4849-8c71-90b1ad439328" providerId="AD" clId="Web-{BEA096C5-ABC6-8F46-F11D-8292FDE849B0}" dt="2020-04-02T09:20:18.653" v="9"/>
        <pc:sldMkLst>
          <pc:docMk/>
          <pc:sldMk cId="3370735116" sldId="261"/>
        </pc:sldMkLst>
        <pc:spChg chg="mod ord">
          <ac:chgData name="Mirjana Hrestak" userId="S::mirjana.hrestak@skole.hr::49815455-4e4c-4849-8c71-90b1ad439328" providerId="AD" clId="Web-{BEA096C5-ABC6-8F46-F11D-8292FDE849B0}" dt="2020-04-02T09:20:18.653" v="9"/>
          <ac:spMkLst>
            <pc:docMk/>
            <pc:sldMk cId="3370735116" sldId="261"/>
            <ac:spMk id="2" creationId="{E84F1DA5-93C3-45CD-AB6C-B2E8E6DF434F}"/>
          </ac:spMkLst>
        </pc:spChg>
        <pc:spChg chg="mod ord">
          <ac:chgData name="Mirjana Hrestak" userId="S::mirjana.hrestak@skole.hr::49815455-4e4c-4849-8c71-90b1ad439328" providerId="AD" clId="Web-{BEA096C5-ABC6-8F46-F11D-8292FDE849B0}" dt="2020-04-02T09:20:18.653" v="9"/>
          <ac:spMkLst>
            <pc:docMk/>
            <pc:sldMk cId="3370735116" sldId="261"/>
            <ac:spMk id="3" creationId="{CF169897-A671-4ED2-9F70-ECDF0EBCA9FD}"/>
          </ac:spMkLst>
        </pc:spChg>
      </pc:sldChg>
      <pc:sldChg chg="modSp mod modClrScheme chgLayout">
        <pc:chgData name="Mirjana Hrestak" userId="S::mirjana.hrestak@skole.hr::49815455-4e4c-4849-8c71-90b1ad439328" providerId="AD" clId="Web-{BEA096C5-ABC6-8F46-F11D-8292FDE849B0}" dt="2020-04-02T09:20:18.653" v="9"/>
        <pc:sldMkLst>
          <pc:docMk/>
          <pc:sldMk cId="1890628513" sldId="262"/>
        </pc:sldMkLst>
        <pc:spChg chg="mod ord">
          <ac:chgData name="Mirjana Hrestak" userId="S::mirjana.hrestak@skole.hr::49815455-4e4c-4849-8c71-90b1ad439328" providerId="AD" clId="Web-{BEA096C5-ABC6-8F46-F11D-8292FDE849B0}" dt="2020-04-02T09:20:18.653" v="9"/>
          <ac:spMkLst>
            <pc:docMk/>
            <pc:sldMk cId="1890628513" sldId="262"/>
            <ac:spMk id="2" creationId="{EB9167DA-3D5D-4966-9728-882F1DE10064}"/>
          </ac:spMkLst>
        </pc:spChg>
        <pc:spChg chg="mod ord">
          <ac:chgData name="Mirjana Hrestak" userId="S::mirjana.hrestak@skole.hr::49815455-4e4c-4849-8c71-90b1ad439328" providerId="AD" clId="Web-{BEA096C5-ABC6-8F46-F11D-8292FDE849B0}" dt="2020-04-02T09:20:18.653" v="9"/>
          <ac:spMkLst>
            <pc:docMk/>
            <pc:sldMk cId="1890628513" sldId="262"/>
            <ac:spMk id="3" creationId="{34CE959B-E939-469B-A11F-7C92C8100D79}"/>
          </ac:spMkLst>
        </pc:spChg>
      </pc:sldChg>
      <pc:sldChg chg="modSp mod modClrScheme chgLayout">
        <pc:chgData name="Mirjana Hrestak" userId="S::mirjana.hrestak@skole.hr::49815455-4e4c-4849-8c71-90b1ad439328" providerId="AD" clId="Web-{BEA096C5-ABC6-8F46-F11D-8292FDE849B0}" dt="2020-04-02T09:20:18.653" v="9"/>
        <pc:sldMkLst>
          <pc:docMk/>
          <pc:sldMk cId="4240234905" sldId="263"/>
        </pc:sldMkLst>
        <pc:spChg chg="mod ord">
          <ac:chgData name="Mirjana Hrestak" userId="S::mirjana.hrestak@skole.hr::49815455-4e4c-4849-8c71-90b1ad439328" providerId="AD" clId="Web-{BEA096C5-ABC6-8F46-F11D-8292FDE849B0}" dt="2020-04-02T09:20:18.653" v="9"/>
          <ac:spMkLst>
            <pc:docMk/>
            <pc:sldMk cId="4240234905" sldId="263"/>
            <ac:spMk id="2" creationId="{C3F17325-20CE-42C6-827B-1D103296B56C}"/>
          </ac:spMkLst>
        </pc:spChg>
        <pc:spChg chg="mod ord">
          <ac:chgData name="Mirjana Hrestak" userId="S::mirjana.hrestak@skole.hr::49815455-4e4c-4849-8c71-90b1ad439328" providerId="AD" clId="Web-{BEA096C5-ABC6-8F46-F11D-8292FDE849B0}" dt="2020-04-02T09:20:18.653" v="9"/>
          <ac:spMkLst>
            <pc:docMk/>
            <pc:sldMk cId="4240234905" sldId="263"/>
            <ac:spMk id="3" creationId="{CFB5E876-03F5-441A-9433-8B93024D618C}"/>
          </ac:spMkLst>
        </pc:spChg>
      </pc:sldChg>
      <pc:sldMasterChg chg="del delSldLayout">
        <pc:chgData name="Mirjana Hrestak" userId="S::mirjana.hrestak@skole.hr::49815455-4e4c-4849-8c71-90b1ad439328" providerId="AD" clId="Web-{BEA096C5-ABC6-8F46-F11D-8292FDE849B0}" dt="2020-04-02T09:18:54.461" v="0"/>
        <pc:sldMasterMkLst>
          <pc:docMk/>
          <pc:sldMasterMk cId="2712131342" sldId="2147483780"/>
        </pc:sldMasterMkLst>
        <pc:sldLayoutChg chg="del">
          <pc:chgData name="Mirjana Hrestak" userId="S::mirjana.hrestak@skole.hr::49815455-4e4c-4849-8c71-90b1ad439328" providerId="AD" clId="Web-{BEA096C5-ABC6-8F46-F11D-8292FDE849B0}" dt="2020-04-02T09:18:54.461" v="0"/>
          <pc:sldLayoutMkLst>
            <pc:docMk/>
            <pc:sldMasterMk cId="2712131342" sldId="2147483780"/>
            <pc:sldLayoutMk cId="472392160" sldId="2147483781"/>
          </pc:sldLayoutMkLst>
        </pc:sldLayoutChg>
        <pc:sldLayoutChg chg="del">
          <pc:chgData name="Mirjana Hrestak" userId="S::mirjana.hrestak@skole.hr::49815455-4e4c-4849-8c71-90b1ad439328" providerId="AD" clId="Web-{BEA096C5-ABC6-8F46-F11D-8292FDE849B0}" dt="2020-04-02T09:18:54.461" v="0"/>
          <pc:sldLayoutMkLst>
            <pc:docMk/>
            <pc:sldMasterMk cId="2712131342" sldId="2147483780"/>
            <pc:sldLayoutMk cId="4175771635" sldId="2147483782"/>
          </pc:sldLayoutMkLst>
        </pc:sldLayoutChg>
        <pc:sldLayoutChg chg="del">
          <pc:chgData name="Mirjana Hrestak" userId="S::mirjana.hrestak@skole.hr::49815455-4e4c-4849-8c71-90b1ad439328" providerId="AD" clId="Web-{BEA096C5-ABC6-8F46-F11D-8292FDE849B0}" dt="2020-04-02T09:18:54.461" v="0"/>
          <pc:sldLayoutMkLst>
            <pc:docMk/>
            <pc:sldMasterMk cId="2712131342" sldId="2147483780"/>
            <pc:sldLayoutMk cId="3474817157" sldId="2147483783"/>
          </pc:sldLayoutMkLst>
        </pc:sldLayoutChg>
        <pc:sldLayoutChg chg="del">
          <pc:chgData name="Mirjana Hrestak" userId="S::mirjana.hrestak@skole.hr::49815455-4e4c-4849-8c71-90b1ad439328" providerId="AD" clId="Web-{BEA096C5-ABC6-8F46-F11D-8292FDE849B0}" dt="2020-04-02T09:18:54.461" v="0"/>
          <pc:sldLayoutMkLst>
            <pc:docMk/>
            <pc:sldMasterMk cId="2712131342" sldId="2147483780"/>
            <pc:sldLayoutMk cId="1675900508" sldId="2147483784"/>
          </pc:sldLayoutMkLst>
        </pc:sldLayoutChg>
        <pc:sldLayoutChg chg="del">
          <pc:chgData name="Mirjana Hrestak" userId="S::mirjana.hrestak@skole.hr::49815455-4e4c-4849-8c71-90b1ad439328" providerId="AD" clId="Web-{BEA096C5-ABC6-8F46-F11D-8292FDE849B0}" dt="2020-04-02T09:18:54.461" v="0"/>
          <pc:sldLayoutMkLst>
            <pc:docMk/>
            <pc:sldMasterMk cId="2712131342" sldId="2147483780"/>
            <pc:sldLayoutMk cId="3491422386" sldId="2147483785"/>
          </pc:sldLayoutMkLst>
        </pc:sldLayoutChg>
        <pc:sldLayoutChg chg="del">
          <pc:chgData name="Mirjana Hrestak" userId="S::mirjana.hrestak@skole.hr::49815455-4e4c-4849-8c71-90b1ad439328" providerId="AD" clId="Web-{BEA096C5-ABC6-8F46-F11D-8292FDE849B0}" dt="2020-04-02T09:18:54.461" v="0"/>
          <pc:sldLayoutMkLst>
            <pc:docMk/>
            <pc:sldMasterMk cId="2712131342" sldId="2147483780"/>
            <pc:sldLayoutMk cId="306802568" sldId="2147483786"/>
          </pc:sldLayoutMkLst>
        </pc:sldLayoutChg>
        <pc:sldLayoutChg chg="del">
          <pc:chgData name="Mirjana Hrestak" userId="S::mirjana.hrestak@skole.hr::49815455-4e4c-4849-8c71-90b1ad439328" providerId="AD" clId="Web-{BEA096C5-ABC6-8F46-F11D-8292FDE849B0}" dt="2020-04-02T09:18:54.461" v="0"/>
          <pc:sldLayoutMkLst>
            <pc:docMk/>
            <pc:sldMasterMk cId="2712131342" sldId="2147483780"/>
            <pc:sldLayoutMk cId="2696722214" sldId="2147483787"/>
          </pc:sldLayoutMkLst>
        </pc:sldLayoutChg>
        <pc:sldLayoutChg chg="del">
          <pc:chgData name="Mirjana Hrestak" userId="S::mirjana.hrestak@skole.hr::49815455-4e4c-4849-8c71-90b1ad439328" providerId="AD" clId="Web-{BEA096C5-ABC6-8F46-F11D-8292FDE849B0}" dt="2020-04-02T09:18:54.461" v="0"/>
          <pc:sldLayoutMkLst>
            <pc:docMk/>
            <pc:sldMasterMk cId="2712131342" sldId="2147483780"/>
            <pc:sldLayoutMk cId="551832480" sldId="2147483788"/>
          </pc:sldLayoutMkLst>
        </pc:sldLayoutChg>
        <pc:sldLayoutChg chg="del">
          <pc:chgData name="Mirjana Hrestak" userId="S::mirjana.hrestak@skole.hr::49815455-4e4c-4849-8c71-90b1ad439328" providerId="AD" clId="Web-{BEA096C5-ABC6-8F46-F11D-8292FDE849B0}" dt="2020-04-02T09:18:54.461" v="0"/>
          <pc:sldLayoutMkLst>
            <pc:docMk/>
            <pc:sldMasterMk cId="2712131342" sldId="2147483780"/>
            <pc:sldLayoutMk cId="3931263972" sldId="2147483789"/>
          </pc:sldLayoutMkLst>
        </pc:sldLayoutChg>
        <pc:sldLayoutChg chg="del">
          <pc:chgData name="Mirjana Hrestak" userId="S::mirjana.hrestak@skole.hr::49815455-4e4c-4849-8c71-90b1ad439328" providerId="AD" clId="Web-{BEA096C5-ABC6-8F46-F11D-8292FDE849B0}" dt="2020-04-02T09:18:54.461" v="0"/>
          <pc:sldLayoutMkLst>
            <pc:docMk/>
            <pc:sldMasterMk cId="2712131342" sldId="2147483780"/>
            <pc:sldLayoutMk cId="4282538689" sldId="2147483790"/>
          </pc:sldLayoutMkLst>
        </pc:sldLayoutChg>
        <pc:sldLayoutChg chg="del">
          <pc:chgData name="Mirjana Hrestak" userId="S::mirjana.hrestak@skole.hr::49815455-4e4c-4849-8c71-90b1ad439328" providerId="AD" clId="Web-{BEA096C5-ABC6-8F46-F11D-8292FDE849B0}" dt="2020-04-02T09:18:54.461" v="0"/>
          <pc:sldLayoutMkLst>
            <pc:docMk/>
            <pc:sldMasterMk cId="2712131342" sldId="2147483780"/>
            <pc:sldLayoutMk cId="2830389333" sldId="2147483791"/>
          </pc:sldLayoutMkLst>
        </pc:sldLayoutChg>
      </pc:sldMasterChg>
      <pc:sldMasterChg chg="add del addSldLayout delSldLayout modSldLayout">
        <pc:chgData name="Mirjana Hrestak" userId="S::mirjana.hrestak@skole.hr::49815455-4e4c-4849-8c71-90b1ad439328" providerId="AD" clId="Web-{BEA096C5-ABC6-8F46-F11D-8292FDE849B0}" dt="2020-04-02T09:19:47.526" v="5"/>
        <pc:sldMasterMkLst>
          <pc:docMk/>
          <pc:sldMasterMk cId="4060361450" sldId="2147483792"/>
        </pc:sldMasterMkLst>
        <pc:sldLayoutChg chg="add del mod replId">
          <pc:chgData name="Mirjana Hrestak" userId="S::mirjana.hrestak@skole.hr::49815455-4e4c-4849-8c71-90b1ad439328" providerId="AD" clId="Web-{BEA096C5-ABC6-8F46-F11D-8292FDE849B0}" dt="2020-04-02T09:19:47.526" v="5"/>
          <pc:sldLayoutMkLst>
            <pc:docMk/>
            <pc:sldMasterMk cId="4060361450" sldId="2147483792"/>
            <pc:sldLayoutMk cId="3904210990" sldId="2147483793"/>
          </pc:sldLayoutMkLst>
        </pc:sldLayoutChg>
        <pc:sldLayoutChg chg="add del mod replId">
          <pc:chgData name="Mirjana Hrestak" userId="S::mirjana.hrestak@skole.hr::49815455-4e4c-4849-8c71-90b1ad439328" providerId="AD" clId="Web-{BEA096C5-ABC6-8F46-F11D-8292FDE849B0}" dt="2020-04-02T09:19:47.526" v="5"/>
          <pc:sldLayoutMkLst>
            <pc:docMk/>
            <pc:sldMasterMk cId="4060361450" sldId="2147483792"/>
            <pc:sldLayoutMk cId="800256998" sldId="2147483794"/>
          </pc:sldLayoutMkLst>
        </pc:sldLayoutChg>
        <pc:sldLayoutChg chg="add del mod replId">
          <pc:chgData name="Mirjana Hrestak" userId="S::mirjana.hrestak@skole.hr::49815455-4e4c-4849-8c71-90b1ad439328" providerId="AD" clId="Web-{BEA096C5-ABC6-8F46-F11D-8292FDE849B0}" dt="2020-04-02T09:19:47.526" v="5"/>
          <pc:sldLayoutMkLst>
            <pc:docMk/>
            <pc:sldMasterMk cId="4060361450" sldId="2147483792"/>
            <pc:sldLayoutMk cId="2103491443" sldId="2147483795"/>
          </pc:sldLayoutMkLst>
        </pc:sldLayoutChg>
        <pc:sldLayoutChg chg="add del mod replId">
          <pc:chgData name="Mirjana Hrestak" userId="S::mirjana.hrestak@skole.hr::49815455-4e4c-4849-8c71-90b1ad439328" providerId="AD" clId="Web-{BEA096C5-ABC6-8F46-F11D-8292FDE849B0}" dt="2020-04-02T09:19:47.526" v="5"/>
          <pc:sldLayoutMkLst>
            <pc:docMk/>
            <pc:sldMasterMk cId="4060361450" sldId="2147483792"/>
            <pc:sldLayoutMk cId="2663612759" sldId="2147483796"/>
          </pc:sldLayoutMkLst>
        </pc:sldLayoutChg>
        <pc:sldLayoutChg chg="add del mod replId">
          <pc:chgData name="Mirjana Hrestak" userId="S::mirjana.hrestak@skole.hr::49815455-4e4c-4849-8c71-90b1ad439328" providerId="AD" clId="Web-{BEA096C5-ABC6-8F46-F11D-8292FDE849B0}" dt="2020-04-02T09:19:47.526" v="5"/>
          <pc:sldLayoutMkLst>
            <pc:docMk/>
            <pc:sldMasterMk cId="4060361450" sldId="2147483792"/>
            <pc:sldLayoutMk cId="3028087475" sldId="2147483797"/>
          </pc:sldLayoutMkLst>
        </pc:sldLayoutChg>
        <pc:sldLayoutChg chg="add del mod replId">
          <pc:chgData name="Mirjana Hrestak" userId="S::mirjana.hrestak@skole.hr::49815455-4e4c-4849-8c71-90b1ad439328" providerId="AD" clId="Web-{BEA096C5-ABC6-8F46-F11D-8292FDE849B0}" dt="2020-04-02T09:19:47.526" v="5"/>
          <pc:sldLayoutMkLst>
            <pc:docMk/>
            <pc:sldMasterMk cId="4060361450" sldId="2147483792"/>
            <pc:sldLayoutMk cId="1802393887" sldId="2147483798"/>
          </pc:sldLayoutMkLst>
        </pc:sldLayoutChg>
        <pc:sldLayoutChg chg="add del mod replId">
          <pc:chgData name="Mirjana Hrestak" userId="S::mirjana.hrestak@skole.hr::49815455-4e4c-4849-8c71-90b1ad439328" providerId="AD" clId="Web-{BEA096C5-ABC6-8F46-F11D-8292FDE849B0}" dt="2020-04-02T09:19:47.526" v="5"/>
          <pc:sldLayoutMkLst>
            <pc:docMk/>
            <pc:sldMasterMk cId="4060361450" sldId="2147483792"/>
            <pc:sldLayoutMk cId="3126842830" sldId="2147483799"/>
          </pc:sldLayoutMkLst>
        </pc:sldLayoutChg>
        <pc:sldLayoutChg chg="add del mod replId">
          <pc:chgData name="Mirjana Hrestak" userId="S::mirjana.hrestak@skole.hr::49815455-4e4c-4849-8c71-90b1ad439328" providerId="AD" clId="Web-{BEA096C5-ABC6-8F46-F11D-8292FDE849B0}" dt="2020-04-02T09:19:47.526" v="5"/>
          <pc:sldLayoutMkLst>
            <pc:docMk/>
            <pc:sldMasterMk cId="4060361450" sldId="2147483792"/>
            <pc:sldLayoutMk cId="1580002929" sldId="2147483800"/>
          </pc:sldLayoutMkLst>
        </pc:sldLayoutChg>
        <pc:sldLayoutChg chg="add del mod replId">
          <pc:chgData name="Mirjana Hrestak" userId="S::mirjana.hrestak@skole.hr::49815455-4e4c-4849-8c71-90b1ad439328" providerId="AD" clId="Web-{BEA096C5-ABC6-8F46-F11D-8292FDE849B0}" dt="2020-04-02T09:19:47.526" v="5"/>
          <pc:sldLayoutMkLst>
            <pc:docMk/>
            <pc:sldMasterMk cId="4060361450" sldId="2147483792"/>
            <pc:sldLayoutMk cId="2216599871" sldId="2147483801"/>
          </pc:sldLayoutMkLst>
        </pc:sldLayoutChg>
        <pc:sldLayoutChg chg="add del mod replId">
          <pc:chgData name="Mirjana Hrestak" userId="S::mirjana.hrestak@skole.hr::49815455-4e4c-4849-8c71-90b1ad439328" providerId="AD" clId="Web-{BEA096C5-ABC6-8F46-F11D-8292FDE849B0}" dt="2020-04-02T09:19:47.526" v="5"/>
          <pc:sldLayoutMkLst>
            <pc:docMk/>
            <pc:sldMasterMk cId="4060361450" sldId="2147483792"/>
            <pc:sldLayoutMk cId="1742967929" sldId="2147483802"/>
          </pc:sldLayoutMkLst>
        </pc:sldLayoutChg>
        <pc:sldLayoutChg chg="add del mod replId">
          <pc:chgData name="Mirjana Hrestak" userId="S::mirjana.hrestak@skole.hr::49815455-4e4c-4849-8c71-90b1ad439328" providerId="AD" clId="Web-{BEA096C5-ABC6-8F46-F11D-8292FDE849B0}" dt="2020-04-02T09:19:47.526" v="5"/>
          <pc:sldLayoutMkLst>
            <pc:docMk/>
            <pc:sldMasterMk cId="4060361450" sldId="2147483792"/>
            <pc:sldLayoutMk cId="4207907190" sldId="2147483803"/>
          </pc:sldLayoutMkLst>
        </pc:sldLayoutChg>
      </pc:sldMasterChg>
      <pc:sldMasterChg chg="add del addSldLayout delSldLayout modSldLayout">
        <pc:chgData name="Mirjana Hrestak" userId="S::mirjana.hrestak@skole.hr::49815455-4e4c-4849-8c71-90b1ad439328" providerId="AD" clId="Web-{BEA096C5-ABC6-8F46-F11D-8292FDE849B0}" dt="2020-04-02T09:19:52.605" v="6"/>
        <pc:sldMasterMkLst>
          <pc:docMk/>
          <pc:sldMasterMk cId="153279554" sldId="2147483804"/>
        </pc:sldMasterMkLst>
        <pc:sldLayoutChg chg="add del mod replId">
          <pc:chgData name="Mirjana Hrestak" userId="S::mirjana.hrestak@skole.hr::49815455-4e4c-4849-8c71-90b1ad439328" providerId="AD" clId="Web-{BEA096C5-ABC6-8F46-F11D-8292FDE849B0}" dt="2020-04-02T09:19:52.605" v="6"/>
          <pc:sldLayoutMkLst>
            <pc:docMk/>
            <pc:sldMasterMk cId="153279554" sldId="2147483804"/>
            <pc:sldLayoutMk cId="2029446855" sldId="2147483805"/>
          </pc:sldLayoutMkLst>
        </pc:sldLayoutChg>
        <pc:sldLayoutChg chg="add del mod replId">
          <pc:chgData name="Mirjana Hrestak" userId="S::mirjana.hrestak@skole.hr::49815455-4e4c-4849-8c71-90b1ad439328" providerId="AD" clId="Web-{BEA096C5-ABC6-8F46-F11D-8292FDE849B0}" dt="2020-04-02T09:19:52.605" v="6"/>
          <pc:sldLayoutMkLst>
            <pc:docMk/>
            <pc:sldMasterMk cId="153279554" sldId="2147483804"/>
            <pc:sldLayoutMk cId="3248808132" sldId="2147483806"/>
          </pc:sldLayoutMkLst>
        </pc:sldLayoutChg>
        <pc:sldLayoutChg chg="add del mod replId">
          <pc:chgData name="Mirjana Hrestak" userId="S::mirjana.hrestak@skole.hr::49815455-4e4c-4849-8c71-90b1ad439328" providerId="AD" clId="Web-{BEA096C5-ABC6-8F46-F11D-8292FDE849B0}" dt="2020-04-02T09:19:52.605" v="6"/>
          <pc:sldLayoutMkLst>
            <pc:docMk/>
            <pc:sldMasterMk cId="153279554" sldId="2147483804"/>
            <pc:sldLayoutMk cId="3210299993" sldId="2147483807"/>
          </pc:sldLayoutMkLst>
        </pc:sldLayoutChg>
        <pc:sldLayoutChg chg="add del mod replId">
          <pc:chgData name="Mirjana Hrestak" userId="S::mirjana.hrestak@skole.hr::49815455-4e4c-4849-8c71-90b1ad439328" providerId="AD" clId="Web-{BEA096C5-ABC6-8F46-F11D-8292FDE849B0}" dt="2020-04-02T09:19:52.605" v="6"/>
          <pc:sldLayoutMkLst>
            <pc:docMk/>
            <pc:sldMasterMk cId="153279554" sldId="2147483804"/>
            <pc:sldLayoutMk cId="657314233" sldId="2147483808"/>
          </pc:sldLayoutMkLst>
        </pc:sldLayoutChg>
        <pc:sldLayoutChg chg="add del mod replId">
          <pc:chgData name="Mirjana Hrestak" userId="S::mirjana.hrestak@skole.hr::49815455-4e4c-4849-8c71-90b1ad439328" providerId="AD" clId="Web-{BEA096C5-ABC6-8F46-F11D-8292FDE849B0}" dt="2020-04-02T09:19:52.605" v="6"/>
          <pc:sldLayoutMkLst>
            <pc:docMk/>
            <pc:sldMasterMk cId="153279554" sldId="2147483804"/>
            <pc:sldLayoutMk cId="276155257" sldId="2147483809"/>
          </pc:sldLayoutMkLst>
        </pc:sldLayoutChg>
        <pc:sldLayoutChg chg="add del mod replId">
          <pc:chgData name="Mirjana Hrestak" userId="S::mirjana.hrestak@skole.hr::49815455-4e4c-4849-8c71-90b1ad439328" providerId="AD" clId="Web-{BEA096C5-ABC6-8F46-F11D-8292FDE849B0}" dt="2020-04-02T09:19:52.605" v="6"/>
          <pc:sldLayoutMkLst>
            <pc:docMk/>
            <pc:sldMasterMk cId="153279554" sldId="2147483804"/>
            <pc:sldLayoutMk cId="771644334" sldId="2147483810"/>
          </pc:sldLayoutMkLst>
        </pc:sldLayoutChg>
        <pc:sldLayoutChg chg="add del mod replId">
          <pc:chgData name="Mirjana Hrestak" userId="S::mirjana.hrestak@skole.hr::49815455-4e4c-4849-8c71-90b1ad439328" providerId="AD" clId="Web-{BEA096C5-ABC6-8F46-F11D-8292FDE849B0}" dt="2020-04-02T09:19:52.605" v="6"/>
          <pc:sldLayoutMkLst>
            <pc:docMk/>
            <pc:sldMasterMk cId="153279554" sldId="2147483804"/>
            <pc:sldLayoutMk cId="1399026" sldId="2147483811"/>
          </pc:sldLayoutMkLst>
        </pc:sldLayoutChg>
        <pc:sldLayoutChg chg="add del mod replId">
          <pc:chgData name="Mirjana Hrestak" userId="S::mirjana.hrestak@skole.hr::49815455-4e4c-4849-8c71-90b1ad439328" providerId="AD" clId="Web-{BEA096C5-ABC6-8F46-F11D-8292FDE849B0}" dt="2020-04-02T09:19:52.605" v="6"/>
          <pc:sldLayoutMkLst>
            <pc:docMk/>
            <pc:sldMasterMk cId="153279554" sldId="2147483804"/>
            <pc:sldLayoutMk cId="2196357072" sldId="2147483812"/>
          </pc:sldLayoutMkLst>
        </pc:sldLayoutChg>
        <pc:sldLayoutChg chg="add del mod replId">
          <pc:chgData name="Mirjana Hrestak" userId="S::mirjana.hrestak@skole.hr::49815455-4e4c-4849-8c71-90b1ad439328" providerId="AD" clId="Web-{BEA096C5-ABC6-8F46-F11D-8292FDE849B0}" dt="2020-04-02T09:19:52.605" v="6"/>
          <pc:sldLayoutMkLst>
            <pc:docMk/>
            <pc:sldMasterMk cId="153279554" sldId="2147483804"/>
            <pc:sldLayoutMk cId="2852620432" sldId="2147483813"/>
          </pc:sldLayoutMkLst>
        </pc:sldLayoutChg>
        <pc:sldLayoutChg chg="add del mod replId">
          <pc:chgData name="Mirjana Hrestak" userId="S::mirjana.hrestak@skole.hr::49815455-4e4c-4849-8c71-90b1ad439328" providerId="AD" clId="Web-{BEA096C5-ABC6-8F46-F11D-8292FDE849B0}" dt="2020-04-02T09:19:52.605" v="6"/>
          <pc:sldLayoutMkLst>
            <pc:docMk/>
            <pc:sldMasterMk cId="153279554" sldId="2147483804"/>
            <pc:sldLayoutMk cId="3025211381" sldId="2147483814"/>
          </pc:sldLayoutMkLst>
        </pc:sldLayoutChg>
        <pc:sldLayoutChg chg="add del mod replId">
          <pc:chgData name="Mirjana Hrestak" userId="S::mirjana.hrestak@skole.hr::49815455-4e4c-4849-8c71-90b1ad439328" providerId="AD" clId="Web-{BEA096C5-ABC6-8F46-F11D-8292FDE849B0}" dt="2020-04-02T09:19:52.605" v="6"/>
          <pc:sldLayoutMkLst>
            <pc:docMk/>
            <pc:sldMasterMk cId="153279554" sldId="2147483804"/>
            <pc:sldLayoutMk cId="991780467" sldId="2147483815"/>
          </pc:sldLayoutMkLst>
        </pc:sldLayoutChg>
      </pc:sldMasterChg>
      <pc:sldMasterChg chg="add del addSldLayout delSldLayout modSldLayout">
        <pc:chgData name="Mirjana Hrestak" userId="S::mirjana.hrestak@skole.hr::49815455-4e4c-4849-8c71-90b1ad439328" providerId="AD" clId="Web-{BEA096C5-ABC6-8F46-F11D-8292FDE849B0}" dt="2020-04-02T09:20:01.262" v="7"/>
        <pc:sldMasterMkLst>
          <pc:docMk/>
          <pc:sldMasterMk cId="1273895055" sldId="2147483816"/>
        </pc:sldMasterMkLst>
        <pc:sldLayoutChg chg="add del mod replId">
          <pc:chgData name="Mirjana Hrestak" userId="S::mirjana.hrestak@skole.hr::49815455-4e4c-4849-8c71-90b1ad439328" providerId="AD" clId="Web-{BEA096C5-ABC6-8F46-F11D-8292FDE849B0}" dt="2020-04-02T09:20:01.262" v="7"/>
          <pc:sldLayoutMkLst>
            <pc:docMk/>
            <pc:sldMasterMk cId="1273895055" sldId="2147483816"/>
            <pc:sldLayoutMk cId="1433946819" sldId="2147483817"/>
          </pc:sldLayoutMkLst>
        </pc:sldLayoutChg>
        <pc:sldLayoutChg chg="add del mod replId">
          <pc:chgData name="Mirjana Hrestak" userId="S::mirjana.hrestak@skole.hr::49815455-4e4c-4849-8c71-90b1ad439328" providerId="AD" clId="Web-{BEA096C5-ABC6-8F46-F11D-8292FDE849B0}" dt="2020-04-02T09:20:01.262" v="7"/>
          <pc:sldLayoutMkLst>
            <pc:docMk/>
            <pc:sldMasterMk cId="1273895055" sldId="2147483816"/>
            <pc:sldLayoutMk cId="119253" sldId="2147483818"/>
          </pc:sldLayoutMkLst>
        </pc:sldLayoutChg>
        <pc:sldLayoutChg chg="add del mod replId">
          <pc:chgData name="Mirjana Hrestak" userId="S::mirjana.hrestak@skole.hr::49815455-4e4c-4849-8c71-90b1ad439328" providerId="AD" clId="Web-{BEA096C5-ABC6-8F46-F11D-8292FDE849B0}" dt="2020-04-02T09:20:01.262" v="7"/>
          <pc:sldLayoutMkLst>
            <pc:docMk/>
            <pc:sldMasterMk cId="1273895055" sldId="2147483816"/>
            <pc:sldLayoutMk cId="1926926980" sldId="2147483819"/>
          </pc:sldLayoutMkLst>
        </pc:sldLayoutChg>
        <pc:sldLayoutChg chg="add del mod replId">
          <pc:chgData name="Mirjana Hrestak" userId="S::mirjana.hrestak@skole.hr::49815455-4e4c-4849-8c71-90b1ad439328" providerId="AD" clId="Web-{BEA096C5-ABC6-8F46-F11D-8292FDE849B0}" dt="2020-04-02T09:20:01.262" v="7"/>
          <pc:sldLayoutMkLst>
            <pc:docMk/>
            <pc:sldMasterMk cId="1273895055" sldId="2147483816"/>
            <pc:sldLayoutMk cId="1663585822" sldId="2147483820"/>
          </pc:sldLayoutMkLst>
        </pc:sldLayoutChg>
        <pc:sldLayoutChg chg="add del mod replId">
          <pc:chgData name="Mirjana Hrestak" userId="S::mirjana.hrestak@skole.hr::49815455-4e4c-4849-8c71-90b1ad439328" providerId="AD" clId="Web-{BEA096C5-ABC6-8F46-F11D-8292FDE849B0}" dt="2020-04-02T09:20:01.262" v="7"/>
          <pc:sldLayoutMkLst>
            <pc:docMk/>
            <pc:sldMasterMk cId="1273895055" sldId="2147483816"/>
            <pc:sldLayoutMk cId="1250694193" sldId="2147483821"/>
          </pc:sldLayoutMkLst>
        </pc:sldLayoutChg>
        <pc:sldLayoutChg chg="add del mod replId">
          <pc:chgData name="Mirjana Hrestak" userId="S::mirjana.hrestak@skole.hr::49815455-4e4c-4849-8c71-90b1ad439328" providerId="AD" clId="Web-{BEA096C5-ABC6-8F46-F11D-8292FDE849B0}" dt="2020-04-02T09:20:01.262" v="7"/>
          <pc:sldLayoutMkLst>
            <pc:docMk/>
            <pc:sldMasterMk cId="1273895055" sldId="2147483816"/>
            <pc:sldLayoutMk cId="3015017670" sldId="2147483822"/>
          </pc:sldLayoutMkLst>
        </pc:sldLayoutChg>
        <pc:sldLayoutChg chg="add del mod replId">
          <pc:chgData name="Mirjana Hrestak" userId="S::mirjana.hrestak@skole.hr::49815455-4e4c-4849-8c71-90b1ad439328" providerId="AD" clId="Web-{BEA096C5-ABC6-8F46-F11D-8292FDE849B0}" dt="2020-04-02T09:20:01.262" v="7"/>
          <pc:sldLayoutMkLst>
            <pc:docMk/>
            <pc:sldMasterMk cId="1273895055" sldId="2147483816"/>
            <pc:sldLayoutMk cId="303337924" sldId="2147483823"/>
          </pc:sldLayoutMkLst>
        </pc:sldLayoutChg>
        <pc:sldLayoutChg chg="add del mod replId">
          <pc:chgData name="Mirjana Hrestak" userId="S::mirjana.hrestak@skole.hr::49815455-4e4c-4849-8c71-90b1ad439328" providerId="AD" clId="Web-{BEA096C5-ABC6-8F46-F11D-8292FDE849B0}" dt="2020-04-02T09:20:01.262" v="7"/>
          <pc:sldLayoutMkLst>
            <pc:docMk/>
            <pc:sldMasterMk cId="1273895055" sldId="2147483816"/>
            <pc:sldLayoutMk cId="1060092537" sldId="2147483824"/>
          </pc:sldLayoutMkLst>
        </pc:sldLayoutChg>
        <pc:sldLayoutChg chg="add del mod replId">
          <pc:chgData name="Mirjana Hrestak" userId="S::mirjana.hrestak@skole.hr::49815455-4e4c-4849-8c71-90b1ad439328" providerId="AD" clId="Web-{BEA096C5-ABC6-8F46-F11D-8292FDE849B0}" dt="2020-04-02T09:20:01.262" v="7"/>
          <pc:sldLayoutMkLst>
            <pc:docMk/>
            <pc:sldMasterMk cId="1273895055" sldId="2147483816"/>
            <pc:sldLayoutMk cId="208305188" sldId="2147483825"/>
          </pc:sldLayoutMkLst>
        </pc:sldLayoutChg>
        <pc:sldLayoutChg chg="add del mod replId">
          <pc:chgData name="Mirjana Hrestak" userId="S::mirjana.hrestak@skole.hr::49815455-4e4c-4849-8c71-90b1ad439328" providerId="AD" clId="Web-{BEA096C5-ABC6-8F46-F11D-8292FDE849B0}" dt="2020-04-02T09:20:01.262" v="7"/>
          <pc:sldLayoutMkLst>
            <pc:docMk/>
            <pc:sldMasterMk cId="1273895055" sldId="2147483816"/>
            <pc:sldLayoutMk cId="812238691" sldId="2147483826"/>
          </pc:sldLayoutMkLst>
        </pc:sldLayoutChg>
        <pc:sldLayoutChg chg="add del mod replId">
          <pc:chgData name="Mirjana Hrestak" userId="S::mirjana.hrestak@skole.hr::49815455-4e4c-4849-8c71-90b1ad439328" providerId="AD" clId="Web-{BEA096C5-ABC6-8F46-F11D-8292FDE849B0}" dt="2020-04-02T09:20:01.262" v="7"/>
          <pc:sldLayoutMkLst>
            <pc:docMk/>
            <pc:sldMasterMk cId="1273895055" sldId="2147483816"/>
            <pc:sldLayoutMk cId="3239045521" sldId="2147483827"/>
          </pc:sldLayoutMkLst>
        </pc:sldLayoutChg>
      </pc:sldMasterChg>
      <pc:sldMasterChg chg="add del addSldLayout delSldLayout modSldLayout">
        <pc:chgData name="Mirjana Hrestak" userId="S::mirjana.hrestak@skole.hr::49815455-4e4c-4849-8c71-90b1ad439328" providerId="AD" clId="Web-{BEA096C5-ABC6-8F46-F11D-8292FDE849B0}" dt="2020-04-02T09:20:18.653" v="9"/>
        <pc:sldMasterMkLst>
          <pc:docMk/>
          <pc:sldMasterMk cId="255452417" sldId="2147483828"/>
        </pc:sldMasterMkLst>
        <pc:sldLayoutChg chg="add del mod replId">
          <pc:chgData name="Mirjana Hrestak" userId="S::mirjana.hrestak@skole.hr::49815455-4e4c-4849-8c71-90b1ad439328" providerId="AD" clId="Web-{BEA096C5-ABC6-8F46-F11D-8292FDE849B0}" dt="2020-04-02T09:20:18.653" v="9"/>
          <pc:sldLayoutMkLst>
            <pc:docMk/>
            <pc:sldMasterMk cId="255452417" sldId="2147483828"/>
            <pc:sldLayoutMk cId="2853950671" sldId="2147483829"/>
          </pc:sldLayoutMkLst>
        </pc:sldLayoutChg>
        <pc:sldLayoutChg chg="add del mod replId">
          <pc:chgData name="Mirjana Hrestak" userId="S::mirjana.hrestak@skole.hr::49815455-4e4c-4849-8c71-90b1ad439328" providerId="AD" clId="Web-{BEA096C5-ABC6-8F46-F11D-8292FDE849B0}" dt="2020-04-02T09:20:18.653" v="9"/>
          <pc:sldLayoutMkLst>
            <pc:docMk/>
            <pc:sldMasterMk cId="255452417" sldId="2147483828"/>
            <pc:sldLayoutMk cId="1131649609" sldId="2147483830"/>
          </pc:sldLayoutMkLst>
        </pc:sldLayoutChg>
        <pc:sldLayoutChg chg="add del mod replId">
          <pc:chgData name="Mirjana Hrestak" userId="S::mirjana.hrestak@skole.hr::49815455-4e4c-4849-8c71-90b1ad439328" providerId="AD" clId="Web-{BEA096C5-ABC6-8F46-F11D-8292FDE849B0}" dt="2020-04-02T09:20:18.653" v="9"/>
          <pc:sldLayoutMkLst>
            <pc:docMk/>
            <pc:sldMasterMk cId="255452417" sldId="2147483828"/>
            <pc:sldLayoutMk cId="2957275963" sldId="2147483831"/>
          </pc:sldLayoutMkLst>
        </pc:sldLayoutChg>
        <pc:sldLayoutChg chg="add del mod replId">
          <pc:chgData name="Mirjana Hrestak" userId="S::mirjana.hrestak@skole.hr::49815455-4e4c-4849-8c71-90b1ad439328" providerId="AD" clId="Web-{BEA096C5-ABC6-8F46-F11D-8292FDE849B0}" dt="2020-04-02T09:20:18.653" v="9"/>
          <pc:sldLayoutMkLst>
            <pc:docMk/>
            <pc:sldMasterMk cId="255452417" sldId="2147483828"/>
            <pc:sldLayoutMk cId="3657470631" sldId="2147483832"/>
          </pc:sldLayoutMkLst>
        </pc:sldLayoutChg>
        <pc:sldLayoutChg chg="add del mod replId">
          <pc:chgData name="Mirjana Hrestak" userId="S::mirjana.hrestak@skole.hr::49815455-4e4c-4849-8c71-90b1ad439328" providerId="AD" clId="Web-{BEA096C5-ABC6-8F46-F11D-8292FDE849B0}" dt="2020-04-02T09:20:18.653" v="9"/>
          <pc:sldLayoutMkLst>
            <pc:docMk/>
            <pc:sldMasterMk cId="255452417" sldId="2147483828"/>
            <pc:sldLayoutMk cId="1893395445" sldId="2147483833"/>
          </pc:sldLayoutMkLst>
        </pc:sldLayoutChg>
        <pc:sldLayoutChg chg="add del mod replId">
          <pc:chgData name="Mirjana Hrestak" userId="S::mirjana.hrestak@skole.hr::49815455-4e4c-4849-8c71-90b1ad439328" providerId="AD" clId="Web-{BEA096C5-ABC6-8F46-F11D-8292FDE849B0}" dt="2020-04-02T09:20:18.653" v="9"/>
          <pc:sldLayoutMkLst>
            <pc:docMk/>
            <pc:sldMasterMk cId="255452417" sldId="2147483828"/>
            <pc:sldLayoutMk cId="2849027776" sldId="2147483834"/>
          </pc:sldLayoutMkLst>
        </pc:sldLayoutChg>
        <pc:sldLayoutChg chg="add del mod replId">
          <pc:chgData name="Mirjana Hrestak" userId="S::mirjana.hrestak@skole.hr::49815455-4e4c-4849-8c71-90b1ad439328" providerId="AD" clId="Web-{BEA096C5-ABC6-8F46-F11D-8292FDE849B0}" dt="2020-04-02T09:20:18.653" v="9"/>
          <pc:sldLayoutMkLst>
            <pc:docMk/>
            <pc:sldMasterMk cId="255452417" sldId="2147483828"/>
            <pc:sldLayoutMk cId="1511421468" sldId="2147483835"/>
          </pc:sldLayoutMkLst>
        </pc:sldLayoutChg>
        <pc:sldLayoutChg chg="add del mod replId">
          <pc:chgData name="Mirjana Hrestak" userId="S::mirjana.hrestak@skole.hr::49815455-4e4c-4849-8c71-90b1ad439328" providerId="AD" clId="Web-{BEA096C5-ABC6-8F46-F11D-8292FDE849B0}" dt="2020-04-02T09:20:18.653" v="9"/>
          <pc:sldLayoutMkLst>
            <pc:docMk/>
            <pc:sldMasterMk cId="255452417" sldId="2147483828"/>
            <pc:sldLayoutMk cId="1288822368" sldId="2147483836"/>
          </pc:sldLayoutMkLst>
        </pc:sldLayoutChg>
        <pc:sldLayoutChg chg="add del mod replId">
          <pc:chgData name="Mirjana Hrestak" userId="S::mirjana.hrestak@skole.hr::49815455-4e4c-4849-8c71-90b1ad439328" providerId="AD" clId="Web-{BEA096C5-ABC6-8F46-F11D-8292FDE849B0}" dt="2020-04-02T09:20:18.653" v="9"/>
          <pc:sldLayoutMkLst>
            <pc:docMk/>
            <pc:sldMasterMk cId="255452417" sldId="2147483828"/>
            <pc:sldLayoutMk cId="3500035175" sldId="2147483837"/>
          </pc:sldLayoutMkLst>
        </pc:sldLayoutChg>
        <pc:sldLayoutChg chg="add del mod replId">
          <pc:chgData name="Mirjana Hrestak" userId="S::mirjana.hrestak@skole.hr::49815455-4e4c-4849-8c71-90b1ad439328" providerId="AD" clId="Web-{BEA096C5-ABC6-8F46-F11D-8292FDE849B0}" dt="2020-04-02T09:20:18.653" v="9"/>
          <pc:sldLayoutMkLst>
            <pc:docMk/>
            <pc:sldMasterMk cId="255452417" sldId="2147483828"/>
            <pc:sldLayoutMk cId="1818508350" sldId="2147483838"/>
          </pc:sldLayoutMkLst>
        </pc:sldLayoutChg>
        <pc:sldLayoutChg chg="add del mod replId">
          <pc:chgData name="Mirjana Hrestak" userId="S::mirjana.hrestak@skole.hr::49815455-4e4c-4849-8c71-90b1ad439328" providerId="AD" clId="Web-{BEA096C5-ABC6-8F46-F11D-8292FDE849B0}" dt="2020-04-02T09:20:18.653" v="9"/>
          <pc:sldLayoutMkLst>
            <pc:docMk/>
            <pc:sldMasterMk cId="255452417" sldId="2147483828"/>
            <pc:sldLayoutMk cId="137825170" sldId="2147483839"/>
          </pc:sldLayoutMkLst>
        </pc:sldLayoutChg>
      </pc:sldMasterChg>
      <pc:sldMasterChg chg="add addSldLayout modSldLayout">
        <pc:chgData name="Mirjana Hrestak" userId="S::mirjana.hrestak@skole.hr::49815455-4e4c-4849-8c71-90b1ad439328" providerId="AD" clId="Web-{BEA096C5-ABC6-8F46-F11D-8292FDE849B0}" dt="2020-04-02T09:20:18.653" v="9"/>
        <pc:sldMasterMkLst>
          <pc:docMk/>
          <pc:sldMasterMk cId="2311715040" sldId="2147483840"/>
        </pc:sldMasterMkLst>
        <pc:sldLayoutChg chg="add mod replId">
          <pc:chgData name="Mirjana Hrestak" userId="S::mirjana.hrestak@skole.hr::49815455-4e4c-4849-8c71-90b1ad439328" providerId="AD" clId="Web-{BEA096C5-ABC6-8F46-F11D-8292FDE849B0}" dt="2020-04-02T09:20:18.653" v="9"/>
          <pc:sldLayoutMkLst>
            <pc:docMk/>
            <pc:sldMasterMk cId="2311715040" sldId="2147483840"/>
            <pc:sldLayoutMk cId="219993396" sldId="2147483841"/>
          </pc:sldLayoutMkLst>
        </pc:sldLayoutChg>
        <pc:sldLayoutChg chg="add mod replId">
          <pc:chgData name="Mirjana Hrestak" userId="S::mirjana.hrestak@skole.hr::49815455-4e4c-4849-8c71-90b1ad439328" providerId="AD" clId="Web-{BEA096C5-ABC6-8F46-F11D-8292FDE849B0}" dt="2020-04-02T09:20:18.653" v="9"/>
          <pc:sldLayoutMkLst>
            <pc:docMk/>
            <pc:sldMasterMk cId="2311715040" sldId="2147483840"/>
            <pc:sldLayoutMk cId="625827889" sldId="2147483842"/>
          </pc:sldLayoutMkLst>
        </pc:sldLayoutChg>
        <pc:sldLayoutChg chg="add mod replId">
          <pc:chgData name="Mirjana Hrestak" userId="S::mirjana.hrestak@skole.hr::49815455-4e4c-4849-8c71-90b1ad439328" providerId="AD" clId="Web-{BEA096C5-ABC6-8F46-F11D-8292FDE849B0}" dt="2020-04-02T09:20:18.653" v="9"/>
          <pc:sldLayoutMkLst>
            <pc:docMk/>
            <pc:sldMasterMk cId="2311715040" sldId="2147483840"/>
            <pc:sldLayoutMk cId="2187950189" sldId="2147483843"/>
          </pc:sldLayoutMkLst>
        </pc:sldLayoutChg>
        <pc:sldLayoutChg chg="add mod replId">
          <pc:chgData name="Mirjana Hrestak" userId="S::mirjana.hrestak@skole.hr::49815455-4e4c-4849-8c71-90b1ad439328" providerId="AD" clId="Web-{BEA096C5-ABC6-8F46-F11D-8292FDE849B0}" dt="2020-04-02T09:20:18.653" v="9"/>
          <pc:sldLayoutMkLst>
            <pc:docMk/>
            <pc:sldMasterMk cId="2311715040" sldId="2147483840"/>
            <pc:sldLayoutMk cId="852627686" sldId="2147483844"/>
          </pc:sldLayoutMkLst>
        </pc:sldLayoutChg>
        <pc:sldLayoutChg chg="add mod replId">
          <pc:chgData name="Mirjana Hrestak" userId="S::mirjana.hrestak@skole.hr::49815455-4e4c-4849-8c71-90b1ad439328" providerId="AD" clId="Web-{BEA096C5-ABC6-8F46-F11D-8292FDE849B0}" dt="2020-04-02T09:20:18.653" v="9"/>
          <pc:sldLayoutMkLst>
            <pc:docMk/>
            <pc:sldMasterMk cId="2311715040" sldId="2147483840"/>
            <pc:sldLayoutMk cId="664953256" sldId="2147483845"/>
          </pc:sldLayoutMkLst>
        </pc:sldLayoutChg>
        <pc:sldLayoutChg chg="add mod replId">
          <pc:chgData name="Mirjana Hrestak" userId="S::mirjana.hrestak@skole.hr::49815455-4e4c-4849-8c71-90b1ad439328" providerId="AD" clId="Web-{BEA096C5-ABC6-8F46-F11D-8292FDE849B0}" dt="2020-04-02T09:20:18.653" v="9"/>
          <pc:sldLayoutMkLst>
            <pc:docMk/>
            <pc:sldMasterMk cId="2311715040" sldId="2147483840"/>
            <pc:sldLayoutMk cId="2068654617" sldId="2147483846"/>
          </pc:sldLayoutMkLst>
        </pc:sldLayoutChg>
        <pc:sldLayoutChg chg="add mod replId">
          <pc:chgData name="Mirjana Hrestak" userId="S::mirjana.hrestak@skole.hr::49815455-4e4c-4849-8c71-90b1ad439328" providerId="AD" clId="Web-{BEA096C5-ABC6-8F46-F11D-8292FDE849B0}" dt="2020-04-02T09:20:18.653" v="9"/>
          <pc:sldLayoutMkLst>
            <pc:docMk/>
            <pc:sldMasterMk cId="2311715040" sldId="2147483840"/>
            <pc:sldLayoutMk cId="3291497284" sldId="2147483847"/>
          </pc:sldLayoutMkLst>
        </pc:sldLayoutChg>
        <pc:sldLayoutChg chg="add mod replId">
          <pc:chgData name="Mirjana Hrestak" userId="S::mirjana.hrestak@skole.hr::49815455-4e4c-4849-8c71-90b1ad439328" providerId="AD" clId="Web-{BEA096C5-ABC6-8F46-F11D-8292FDE849B0}" dt="2020-04-02T09:20:18.653" v="9"/>
          <pc:sldLayoutMkLst>
            <pc:docMk/>
            <pc:sldMasterMk cId="2311715040" sldId="2147483840"/>
            <pc:sldLayoutMk cId="1472067263" sldId="2147483848"/>
          </pc:sldLayoutMkLst>
        </pc:sldLayoutChg>
        <pc:sldLayoutChg chg="add mod replId">
          <pc:chgData name="Mirjana Hrestak" userId="S::mirjana.hrestak@skole.hr::49815455-4e4c-4849-8c71-90b1ad439328" providerId="AD" clId="Web-{BEA096C5-ABC6-8F46-F11D-8292FDE849B0}" dt="2020-04-02T09:20:18.653" v="9"/>
          <pc:sldLayoutMkLst>
            <pc:docMk/>
            <pc:sldMasterMk cId="2311715040" sldId="2147483840"/>
            <pc:sldLayoutMk cId="1099210069" sldId="2147483849"/>
          </pc:sldLayoutMkLst>
        </pc:sldLayoutChg>
        <pc:sldLayoutChg chg="add mod replId">
          <pc:chgData name="Mirjana Hrestak" userId="S::mirjana.hrestak@skole.hr::49815455-4e4c-4849-8c71-90b1ad439328" providerId="AD" clId="Web-{BEA096C5-ABC6-8F46-F11D-8292FDE849B0}" dt="2020-04-02T09:20:18.653" v="9"/>
          <pc:sldLayoutMkLst>
            <pc:docMk/>
            <pc:sldMasterMk cId="2311715040" sldId="2147483840"/>
            <pc:sldLayoutMk cId="3947763117" sldId="2147483850"/>
          </pc:sldLayoutMkLst>
        </pc:sldLayoutChg>
        <pc:sldLayoutChg chg="add mod replId">
          <pc:chgData name="Mirjana Hrestak" userId="S::mirjana.hrestak@skole.hr::49815455-4e4c-4849-8c71-90b1ad439328" providerId="AD" clId="Web-{BEA096C5-ABC6-8F46-F11D-8292FDE849B0}" dt="2020-04-02T09:20:18.653" v="9"/>
          <pc:sldLayoutMkLst>
            <pc:docMk/>
            <pc:sldMasterMk cId="2311715040" sldId="2147483840"/>
            <pc:sldLayoutMk cId="111371720" sldId="2147483851"/>
          </pc:sldLayoutMkLst>
        </pc:sldLayoutChg>
      </pc:sldMasterChg>
    </pc:docChg>
  </pc:docChgLst>
  <pc:docChgLst>
    <pc:chgData clId="Web-{0EAA4321-7FC3-EAF9-EA58-457EBC081E5B}"/>
    <pc:docChg chg="modSld">
      <pc:chgData name="" userId="" providerId="" clId="Web-{0EAA4321-7FC3-EAF9-EA58-457EBC081E5B}" dt="2020-04-02T08:05:18.869" v="1" actId="20577"/>
      <pc:docMkLst>
        <pc:docMk/>
      </pc:docMkLst>
      <pc:sldChg chg="modSp">
        <pc:chgData name="" userId="" providerId="" clId="Web-{0EAA4321-7FC3-EAF9-EA58-457EBC081E5B}" dt="2020-04-02T08:05:18.869" v="0" actId="20577"/>
        <pc:sldMkLst>
          <pc:docMk/>
          <pc:sldMk cId="109857222" sldId="256"/>
        </pc:sldMkLst>
        <pc:spChg chg="mod">
          <ac:chgData name="" userId="" providerId="" clId="Web-{0EAA4321-7FC3-EAF9-EA58-457EBC081E5B}" dt="2020-04-02T08:05:18.869" v="0" actId="20577"/>
          <ac:spMkLst>
            <pc:docMk/>
            <pc:sldMk cId="109857222" sldId="256"/>
            <ac:spMk id="2" creationId="{00000000-0000-0000-0000-000000000000}"/>
          </ac:spMkLst>
        </pc:spChg>
      </pc:sldChg>
    </pc:docChg>
  </pc:docChgLst>
  <pc:docChgLst>
    <pc:chgData name="Mirjana Hrestak" userId="S::mirjana.hrestak@skole.hr::49815455-4e4c-4849-8c71-90b1ad439328" providerId="AD" clId="Web-{E76ECE5E-2E69-828A-2FBA-22AD2F767B3C}"/>
    <pc:docChg chg="modSld addMainMaster delMainMaster">
      <pc:chgData name="Mirjana Hrestak" userId="S::mirjana.hrestak@skole.hr::49815455-4e4c-4849-8c71-90b1ad439328" providerId="AD" clId="Web-{E76ECE5E-2E69-828A-2FBA-22AD2F767B3C}" dt="2020-04-02T13:13:13.244" v="66" actId="20577"/>
      <pc:docMkLst>
        <pc:docMk/>
      </pc:docMkLst>
      <pc:sldChg chg="modSp mod chgLayout">
        <pc:chgData name="Mirjana Hrestak" userId="S::mirjana.hrestak@skole.hr::49815455-4e4c-4849-8c71-90b1ad439328" providerId="AD" clId="Web-{E76ECE5E-2E69-828A-2FBA-22AD2F767B3C}" dt="2020-04-02T13:12:38.869" v="54"/>
        <pc:sldMkLst>
          <pc:docMk/>
          <pc:sldMk cId="109857222" sldId="256"/>
        </pc:sldMkLst>
        <pc:spChg chg="mod ord">
          <ac:chgData name="Mirjana Hrestak" userId="S::mirjana.hrestak@skole.hr::49815455-4e4c-4849-8c71-90b1ad439328" providerId="AD" clId="Web-{E76ECE5E-2E69-828A-2FBA-22AD2F767B3C}" dt="2020-04-02T13:12:38.869" v="54"/>
          <ac:spMkLst>
            <pc:docMk/>
            <pc:sldMk cId="109857222" sldId="256"/>
            <ac:spMk id="2" creationId="{00000000-0000-0000-0000-000000000000}"/>
          </ac:spMkLst>
        </pc:spChg>
        <pc:spChg chg="mod ord">
          <ac:chgData name="Mirjana Hrestak" userId="S::mirjana.hrestak@skole.hr::49815455-4e4c-4849-8c71-90b1ad439328" providerId="AD" clId="Web-{E76ECE5E-2E69-828A-2FBA-22AD2F767B3C}" dt="2020-04-02T13:12:38.869" v="54"/>
          <ac:spMkLst>
            <pc:docMk/>
            <pc:sldMk cId="109857222" sldId="256"/>
            <ac:spMk id="3" creationId="{00000000-0000-0000-0000-000000000000}"/>
          </ac:spMkLst>
        </pc:spChg>
      </pc:sldChg>
      <pc:sldChg chg="modSp mod modClrScheme chgLayout">
        <pc:chgData name="Mirjana Hrestak" userId="S::mirjana.hrestak@skole.hr::49815455-4e4c-4849-8c71-90b1ad439328" providerId="AD" clId="Web-{E76ECE5E-2E69-828A-2FBA-22AD2F767B3C}" dt="2020-04-02T13:12:38.869" v="54"/>
        <pc:sldMkLst>
          <pc:docMk/>
          <pc:sldMk cId="844182705" sldId="257"/>
        </pc:sldMkLst>
        <pc:spChg chg="mod ord">
          <ac:chgData name="Mirjana Hrestak" userId="S::mirjana.hrestak@skole.hr::49815455-4e4c-4849-8c71-90b1ad439328" providerId="AD" clId="Web-{E76ECE5E-2E69-828A-2FBA-22AD2F767B3C}" dt="2020-04-02T13:12:38.869" v="54"/>
          <ac:spMkLst>
            <pc:docMk/>
            <pc:sldMk cId="844182705" sldId="257"/>
            <ac:spMk id="2" creationId="{61231785-639D-473D-8737-59C6D2AE8042}"/>
          </ac:spMkLst>
        </pc:spChg>
        <pc:spChg chg="mod ord">
          <ac:chgData name="Mirjana Hrestak" userId="S::mirjana.hrestak@skole.hr::49815455-4e4c-4849-8c71-90b1ad439328" providerId="AD" clId="Web-{E76ECE5E-2E69-828A-2FBA-22AD2F767B3C}" dt="2020-04-02T13:12:38.869" v="54"/>
          <ac:spMkLst>
            <pc:docMk/>
            <pc:sldMk cId="844182705" sldId="257"/>
            <ac:spMk id="3" creationId="{C8626B4D-9549-46DB-B154-BF5758F2BD9B}"/>
          </ac:spMkLst>
        </pc:spChg>
      </pc:sldChg>
      <pc:sldChg chg="addSp delSp modSp mod modClrScheme delDesignElem chgLayout">
        <pc:chgData name="Mirjana Hrestak" userId="S::mirjana.hrestak@skole.hr::49815455-4e4c-4849-8c71-90b1ad439328" providerId="AD" clId="Web-{E76ECE5E-2E69-828A-2FBA-22AD2F767B3C}" dt="2020-04-02T13:12:38.869" v="54"/>
        <pc:sldMkLst>
          <pc:docMk/>
          <pc:sldMk cId="2449557841" sldId="258"/>
        </pc:sldMkLst>
        <pc:spChg chg="mod ord">
          <ac:chgData name="Mirjana Hrestak" userId="S::mirjana.hrestak@skole.hr::49815455-4e4c-4849-8c71-90b1ad439328" providerId="AD" clId="Web-{E76ECE5E-2E69-828A-2FBA-22AD2F767B3C}" dt="2020-04-02T13:12:38.869" v="54"/>
          <ac:spMkLst>
            <pc:docMk/>
            <pc:sldMk cId="2449557841" sldId="258"/>
            <ac:spMk id="2" creationId="{97489323-6311-4370-8BCD-1CAA72579A41}"/>
          </ac:spMkLst>
        </pc:spChg>
        <pc:spChg chg="mod ord">
          <ac:chgData name="Mirjana Hrestak" userId="S::mirjana.hrestak@skole.hr::49815455-4e4c-4849-8c71-90b1ad439328" providerId="AD" clId="Web-{E76ECE5E-2E69-828A-2FBA-22AD2F767B3C}" dt="2020-04-02T13:12:38.869" v="54"/>
          <ac:spMkLst>
            <pc:docMk/>
            <pc:sldMk cId="2449557841" sldId="258"/>
            <ac:spMk id="3" creationId="{8AF1B6CB-E293-4867-A16D-CB0FD8D73C0B}"/>
          </ac:spMkLst>
        </pc:spChg>
        <pc:spChg chg="add del">
          <ac:chgData name="Mirjana Hrestak" userId="S::mirjana.hrestak@skole.hr::49815455-4e4c-4849-8c71-90b1ad439328" providerId="AD" clId="Web-{E76ECE5E-2E69-828A-2FBA-22AD2F767B3C}" dt="2020-04-02T13:04:59.319" v="30"/>
          <ac:spMkLst>
            <pc:docMk/>
            <pc:sldMk cId="2449557841" sldId="258"/>
            <ac:spMk id="20" creationId="{5DB23C2B-2054-4D8B-9E98-9190F8E05EAD}"/>
          </ac:spMkLst>
        </pc:spChg>
        <pc:spChg chg="add del">
          <ac:chgData name="Mirjana Hrestak" userId="S::mirjana.hrestak@skole.hr::49815455-4e4c-4849-8c71-90b1ad439328" providerId="AD" clId="Web-{E76ECE5E-2E69-828A-2FBA-22AD2F767B3C}" dt="2020-04-02T13:04:59.319" v="30"/>
          <ac:spMkLst>
            <pc:docMk/>
            <pc:sldMk cId="2449557841" sldId="258"/>
            <ac:spMk id="22" creationId="{8797B5BC-9873-45F9-97D6-298FB5AF08FF}"/>
          </ac:spMkLst>
        </pc:spChg>
        <pc:spChg chg="add del">
          <ac:chgData name="Mirjana Hrestak" userId="S::mirjana.hrestak@skole.hr::49815455-4e4c-4849-8c71-90b1ad439328" providerId="AD" clId="Web-{E76ECE5E-2E69-828A-2FBA-22AD2F767B3C}" dt="2020-04-02T13:04:59.319" v="30"/>
          <ac:spMkLst>
            <pc:docMk/>
            <pc:sldMk cId="2449557841" sldId="258"/>
            <ac:spMk id="24" creationId="{665C2FCD-09A4-4B4B-AA73-F330DFE91799}"/>
          </ac:spMkLst>
        </pc:spChg>
      </pc:sldChg>
      <pc:sldChg chg="addSp delSp modSp mod modClrScheme delDesignElem chgLayout">
        <pc:chgData name="Mirjana Hrestak" userId="S::mirjana.hrestak@skole.hr::49815455-4e4c-4849-8c71-90b1ad439328" providerId="AD" clId="Web-{E76ECE5E-2E69-828A-2FBA-22AD2F767B3C}" dt="2020-04-02T13:12:38.869" v="54"/>
        <pc:sldMkLst>
          <pc:docMk/>
          <pc:sldMk cId="3248703474" sldId="259"/>
        </pc:sldMkLst>
        <pc:spChg chg="mod ord">
          <ac:chgData name="Mirjana Hrestak" userId="S::mirjana.hrestak@skole.hr::49815455-4e4c-4849-8c71-90b1ad439328" providerId="AD" clId="Web-{E76ECE5E-2E69-828A-2FBA-22AD2F767B3C}" dt="2020-04-02T13:12:38.869" v="54"/>
          <ac:spMkLst>
            <pc:docMk/>
            <pc:sldMk cId="3248703474" sldId="259"/>
            <ac:spMk id="2" creationId="{30C087D0-1600-44ED-A49E-0FAB65C4D3F0}"/>
          </ac:spMkLst>
        </pc:spChg>
        <pc:spChg chg="mod ord">
          <ac:chgData name="Mirjana Hrestak" userId="S::mirjana.hrestak@skole.hr::49815455-4e4c-4849-8c71-90b1ad439328" providerId="AD" clId="Web-{E76ECE5E-2E69-828A-2FBA-22AD2F767B3C}" dt="2020-04-02T13:12:38.869" v="54"/>
          <ac:spMkLst>
            <pc:docMk/>
            <pc:sldMk cId="3248703474" sldId="259"/>
            <ac:spMk id="3" creationId="{437CA176-53BC-41A5-9098-EC9BA6DBC730}"/>
          </ac:spMkLst>
        </pc:spChg>
        <pc:spChg chg="add del">
          <ac:chgData name="Mirjana Hrestak" userId="S::mirjana.hrestak@skole.hr::49815455-4e4c-4849-8c71-90b1ad439328" providerId="AD" clId="Web-{E76ECE5E-2E69-828A-2FBA-22AD2F767B3C}" dt="2020-04-02T13:01:49.755" v="3"/>
          <ac:spMkLst>
            <pc:docMk/>
            <pc:sldMk cId="3248703474" sldId="259"/>
            <ac:spMk id="7" creationId="{EE9F5D7F-1BBC-4096-ADA7-AA9C9E4D2868}"/>
          </ac:spMkLst>
        </pc:spChg>
        <pc:spChg chg="add del">
          <ac:chgData name="Mirjana Hrestak" userId="S::mirjana.hrestak@skole.hr::49815455-4e4c-4849-8c71-90b1ad439328" providerId="AD" clId="Web-{E76ECE5E-2E69-828A-2FBA-22AD2F767B3C}" dt="2020-04-02T13:01:49.755" v="3"/>
          <ac:spMkLst>
            <pc:docMk/>
            <pc:sldMk cId="3248703474" sldId="259"/>
            <ac:spMk id="8" creationId="{06D370DD-716B-4528-B475-331F84CEA5A1}"/>
          </ac:spMkLst>
        </pc:spChg>
        <pc:spChg chg="add del">
          <ac:chgData name="Mirjana Hrestak" userId="S::mirjana.hrestak@skole.hr::49815455-4e4c-4849-8c71-90b1ad439328" providerId="AD" clId="Web-{E76ECE5E-2E69-828A-2FBA-22AD2F767B3C}" dt="2020-04-02T13:01:49.755" v="3"/>
          <ac:spMkLst>
            <pc:docMk/>
            <pc:sldMk cId="3248703474" sldId="259"/>
            <ac:spMk id="9" creationId="{E79D076F-656A-4CD9-83AD-AF8F4B28CA49}"/>
          </ac:spMkLst>
        </pc:spChg>
        <pc:spChg chg="del">
          <ac:chgData name="Mirjana Hrestak" userId="S::mirjana.hrestak@skole.hr::49815455-4e4c-4849-8c71-90b1ad439328" providerId="AD" clId="Web-{E76ECE5E-2E69-828A-2FBA-22AD2F767B3C}" dt="2020-04-02T13:00:54.489" v="0"/>
          <ac:spMkLst>
            <pc:docMk/>
            <pc:sldMk cId="3248703474" sldId="259"/>
            <ac:spMk id="10" creationId="{EE9F5D7F-1BBC-4096-ADA7-AA9C9E4D2868}"/>
          </ac:spMkLst>
        </pc:spChg>
        <pc:spChg chg="add del">
          <ac:chgData name="Mirjana Hrestak" userId="S::mirjana.hrestak@skole.hr::49815455-4e4c-4849-8c71-90b1ad439328" providerId="AD" clId="Web-{E76ECE5E-2E69-828A-2FBA-22AD2F767B3C}" dt="2020-04-02T13:01:59.818" v="5"/>
          <ac:spMkLst>
            <pc:docMk/>
            <pc:sldMk cId="3248703474" sldId="259"/>
            <ac:spMk id="11" creationId="{A5CF2FC8-D184-4B10-83A5-61FC2148BE2B}"/>
          </ac:spMkLst>
        </pc:spChg>
        <pc:spChg chg="del">
          <ac:chgData name="Mirjana Hrestak" userId="S::mirjana.hrestak@skole.hr::49815455-4e4c-4849-8c71-90b1ad439328" providerId="AD" clId="Web-{E76ECE5E-2E69-828A-2FBA-22AD2F767B3C}" dt="2020-04-02T13:00:54.489" v="0"/>
          <ac:spMkLst>
            <pc:docMk/>
            <pc:sldMk cId="3248703474" sldId="259"/>
            <ac:spMk id="12" creationId="{06D370DD-716B-4528-B475-331F84CEA5A1}"/>
          </ac:spMkLst>
        </pc:spChg>
        <pc:spChg chg="add del">
          <ac:chgData name="Mirjana Hrestak" userId="S::mirjana.hrestak@skole.hr::49815455-4e4c-4849-8c71-90b1ad439328" providerId="AD" clId="Web-{E76ECE5E-2E69-828A-2FBA-22AD2F767B3C}" dt="2020-04-02T13:04:59.319" v="30"/>
          <ac:spMkLst>
            <pc:docMk/>
            <pc:sldMk cId="3248703474" sldId="259"/>
            <ac:spMk id="13" creationId="{EE9F5D7F-1BBC-4096-ADA7-AA9C9E4D2868}"/>
          </ac:spMkLst>
        </pc:spChg>
        <pc:spChg chg="del">
          <ac:chgData name="Mirjana Hrestak" userId="S::mirjana.hrestak@skole.hr::49815455-4e4c-4849-8c71-90b1ad439328" providerId="AD" clId="Web-{E76ECE5E-2E69-828A-2FBA-22AD2F767B3C}" dt="2020-04-02T13:00:54.489" v="0"/>
          <ac:spMkLst>
            <pc:docMk/>
            <pc:sldMk cId="3248703474" sldId="259"/>
            <ac:spMk id="14" creationId="{E79D076F-656A-4CD9-83AD-AF8F4B28CA49}"/>
          </ac:spMkLst>
        </pc:spChg>
        <pc:spChg chg="add del">
          <ac:chgData name="Mirjana Hrestak" userId="S::mirjana.hrestak@skole.hr::49815455-4e4c-4849-8c71-90b1ad439328" providerId="AD" clId="Web-{E76ECE5E-2E69-828A-2FBA-22AD2F767B3C}" dt="2020-04-02T13:04:59.319" v="30"/>
          <ac:spMkLst>
            <pc:docMk/>
            <pc:sldMk cId="3248703474" sldId="259"/>
            <ac:spMk id="15" creationId="{06D370DD-716B-4528-B475-331F84CEA5A1}"/>
          </ac:spMkLst>
        </pc:spChg>
        <pc:spChg chg="add del">
          <ac:chgData name="Mirjana Hrestak" userId="S::mirjana.hrestak@skole.hr::49815455-4e4c-4849-8c71-90b1ad439328" providerId="AD" clId="Web-{E76ECE5E-2E69-828A-2FBA-22AD2F767B3C}" dt="2020-04-02T13:04:59.319" v="30"/>
          <ac:spMkLst>
            <pc:docMk/>
            <pc:sldMk cId="3248703474" sldId="259"/>
            <ac:spMk id="24" creationId="{E79D076F-656A-4CD9-83AD-AF8F4B28CA49}"/>
          </ac:spMkLst>
        </pc:spChg>
        <pc:picChg chg="mod">
          <ac:chgData name="Mirjana Hrestak" userId="S::mirjana.hrestak@skole.hr::49815455-4e4c-4849-8c71-90b1ad439328" providerId="AD" clId="Web-{E76ECE5E-2E69-828A-2FBA-22AD2F767B3C}" dt="2020-04-02T13:01:59.833" v="6"/>
          <ac:picMkLst>
            <pc:docMk/>
            <pc:sldMk cId="3248703474" sldId="259"/>
            <ac:picMk id="5" creationId="{60C7D1BC-AC22-4703-BA74-A2D3DBF65924}"/>
          </ac:picMkLst>
        </pc:picChg>
      </pc:sldChg>
      <pc:sldChg chg="addSp modSp mod modClrScheme chgLayout">
        <pc:chgData name="Mirjana Hrestak" userId="S::mirjana.hrestak@skole.hr::49815455-4e4c-4849-8c71-90b1ad439328" providerId="AD" clId="Web-{E76ECE5E-2E69-828A-2FBA-22AD2F767B3C}" dt="2020-04-02T13:12:38.869" v="54"/>
        <pc:sldMkLst>
          <pc:docMk/>
          <pc:sldMk cId="964433588" sldId="260"/>
        </pc:sldMkLst>
        <pc:spChg chg="mod ord">
          <ac:chgData name="Mirjana Hrestak" userId="S::mirjana.hrestak@skole.hr::49815455-4e4c-4849-8c71-90b1ad439328" providerId="AD" clId="Web-{E76ECE5E-2E69-828A-2FBA-22AD2F767B3C}" dt="2020-04-02T13:12:38.869" v="54"/>
          <ac:spMkLst>
            <pc:docMk/>
            <pc:sldMk cId="964433588" sldId="260"/>
            <ac:spMk id="2" creationId="{42C826B1-0BD6-4AE2-9BB1-A48234B94A9B}"/>
          </ac:spMkLst>
        </pc:spChg>
        <pc:spChg chg="mod ord">
          <ac:chgData name="Mirjana Hrestak" userId="S::mirjana.hrestak@skole.hr::49815455-4e4c-4849-8c71-90b1ad439328" providerId="AD" clId="Web-{E76ECE5E-2E69-828A-2FBA-22AD2F767B3C}" dt="2020-04-02T13:12:38.869" v="54"/>
          <ac:spMkLst>
            <pc:docMk/>
            <pc:sldMk cId="964433588" sldId="260"/>
            <ac:spMk id="3" creationId="{D7C395B3-1BF9-494C-96B7-FECCDB8A6106}"/>
          </ac:spMkLst>
        </pc:spChg>
        <pc:spChg chg="add mod">
          <ac:chgData name="Mirjana Hrestak" userId="S::mirjana.hrestak@skole.hr::49815455-4e4c-4849-8c71-90b1ad439328" providerId="AD" clId="Web-{E76ECE5E-2E69-828A-2FBA-22AD2F767B3C}" dt="2020-04-02T13:04:48.491" v="29" actId="1076"/>
          <ac:spMkLst>
            <pc:docMk/>
            <pc:sldMk cId="964433588" sldId="260"/>
            <ac:spMk id="6" creationId="{E5B2CBF7-02C6-4EF2-A17F-506C2D76BF10}"/>
          </ac:spMkLst>
        </pc:spChg>
        <pc:picChg chg="add mod">
          <ac:chgData name="Mirjana Hrestak" userId="S::mirjana.hrestak@skole.hr::49815455-4e4c-4849-8c71-90b1ad439328" providerId="AD" clId="Web-{E76ECE5E-2E69-828A-2FBA-22AD2F767B3C}" dt="2020-04-02T13:08:00.523" v="45" actId="1076"/>
          <ac:picMkLst>
            <pc:docMk/>
            <pc:sldMk cId="964433588" sldId="260"/>
            <ac:picMk id="4" creationId="{A133902D-A396-4745-870E-33F106CF04E1}"/>
          </ac:picMkLst>
        </pc:picChg>
      </pc:sldChg>
      <pc:sldChg chg="modSp mod modClrScheme chgLayout">
        <pc:chgData name="Mirjana Hrestak" userId="S::mirjana.hrestak@skole.hr::49815455-4e4c-4849-8c71-90b1ad439328" providerId="AD" clId="Web-{E76ECE5E-2E69-828A-2FBA-22AD2F767B3C}" dt="2020-04-02T13:12:38.869" v="54"/>
        <pc:sldMkLst>
          <pc:docMk/>
          <pc:sldMk cId="3370735116" sldId="261"/>
        </pc:sldMkLst>
        <pc:spChg chg="mod ord">
          <ac:chgData name="Mirjana Hrestak" userId="S::mirjana.hrestak@skole.hr::49815455-4e4c-4849-8c71-90b1ad439328" providerId="AD" clId="Web-{E76ECE5E-2E69-828A-2FBA-22AD2F767B3C}" dt="2020-04-02T13:12:38.869" v="54"/>
          <ac:spMkLst>
            <pc:docMk/>
            <pc:sldMk cId="3370735116" sldId="261"/>
            <ac:spMk id="2" creationId="{E84F1DA5-93C3-45CD-AB6C-B2E8E6DF434F}"/>
          </ac:spMkLst>
        </pc:spChg>
        <pc:spChg chg="mod ord">
          <ac:chgData name="Mirjana Hrestak" userId="S::mirjana.hrestak@skole.hr::49815455-4e4c-4849-8c71-90b1ad439328" providerId="AD" clId="Web-{E76ECE5E-2E69-828A-2FBA-22AD2F767B3C}" dt="2020-04-02T13:12:38.869" v="54"/>
          <ac:spMkLst>
            <pc:docMk/>
            <pc:sldMk cId="3370735116" sldId="261"/>
            <ac:spMk id="3" creationId="{CF169897-A671-4ED2-9F70-ECDF0EBCA9FD}"/>
          </ac:spMkLst>
        </pc:spChg>
      </pc:sldChg>
      <pc:sldChg chg="modSp mod modClrScheme chgLayout">
        <pc:chgData name="Mirjana Hrestak" userId="S::mirjana.hrestak@skole.hr::49815455-4e4c-4849-8c71-90b1ad439328" providerId="AD" clId="Web-{E76ECE5E-2E69-828A-2FBA-22AD2F767B3C}" dt="2020-04-02T13:13:13.229" v="65" actId="20577"/>
        <pc:sldMkLst>
          <pc:docMk/>
          <pc:sldMk cId="1890628513" sldId="262"/>
        </pc:sldMkLst>
        <pc:spChg chg="mod ord">
          <ac:chgData name="Mirjana Hrestak" userId="S::mirjana.hrestak@skole.hr::49815455-4e4c-4849-8c71-90b1ad439328" providerId="AD" clId="Web-{E76ECE5E-2E69-828A-2FBA-22AD2F767B3C}" dt="2020-04-02T13:12:38.869" v="54"/>
          <ac:spMkLst>
            <pc:docMk/>
            <pc:sldMk cId="1890628513" sldId="262"/>
            <ac:spMk id="2" creationId="{EB9167DA-3D5D-4966-9728-882F1DE10064}"/>
          </ac:spMkLst>
        </pc:spChg>
        <pc:spChg chg="mod ord">
          <ac:chgData name="Mirjana Hrestak" userId="S::mirjana.hrestak@skole.hr::49815455-4e4c-4849-8c71-90b1ad439328" providerId="AD" clId="Web-{E76ECE5E-2E69-828A-2FBA-22AD2F767B3C}" dt="2020-04-02T13:13:13.229" v="65" actId="20577"/>
          <ac:spMkLst>
            <pc:docMk/>
            <pc:sldMk cId="1890628513" sldId="262"/>
            <ac:spMk id="3" creationId="{34CE959B-E939-469B-A11F-7C92C8100D79}"/>
          </ac:spMkLst>
        </pc:spChg>
      </pc:sldChg>
      <pc:sldChg chg="modSp mod modClrScheme chgLayout">
        <pc:chgData name="Mirjana Hrestak" userId="S::mirjana.hrestak@skole.hr::49815455-4e4c-4849-8c71-90b1ad439328" providerId="AD" clId="Web-{E76ECE5E-2E69-828A-2FBA-22AD2F767B3C}" dt="2020-04-02T13:12:38.869" v="54"/>
        <pc:sldMkLst>
          <pc:docMk/>
          <pc:sldMk cId="4240234905" sldId="263"/>
        </pc:sldMkLst>
        <pc:spChg chg="mod ord">
          <ac:chgData name="Mirjana Hrestak" userId="S::mirjana.hrestak@skole.hr::49815455-4e4c-4849-8c71-90b1ad439328" providerId="AD" clId="Web-{E76ECE5E-2E69-828A-2FBA-22AD2F767B3C}" dt="2020-04-02T13:12:38.869" v="54"/>
          <ac:spMkLst>
            <pc:docMk/>
            <pc:sldMk cId="4240234905" sldId="263"/>
            <ac:spMk id="2" creationId="{C3F17325-20CE-42C6-827B-1D103296B56C}"/>
          </ac:spMkLst>
        </pc:spChg>
        <pc:spChg chg="mod ord">
          <ac:chgData name="Mirjana Hrestak" userId="S::mirjana.hrestak@skole.hr::49815455-4e4c-4849-8c71-90b1ad439328" providerId="AD" clId="Web-{E76ECE5E-2E69-828A-2FBA-22AD2F767B3C}" dt="2020-04-02T13:12:38.869" v="54"/>
          <ac:spMkLst>
            <pc:docMk/>
            <pc:sldMk cId="4240234905" sldId="263"/>
            <ac:spMk id="3" creationId="{CFB5E876-03F5-441A-9433-8B93024D618C}"/>
          </ac:spMkLst>
        </pc:spChg>
      </pc:sldChg>
      <pc:sldMasterChg chg="del delSldLayout">
        <pc:chgData name="Mirjana Hrestak" userId="S::mirjana.hrestak@skole.hr::49815455-4e4c-4849-8c71-90b1ad439328" providerId="AD" clId="Web-{E76ECE5E-2E69-828A-2FBA-22AD2F767B3C}" dt="2020-04-02T13:00:54.489" v="0"/>
        <pc:sldMasterMkLst>
          <pc:docMk/>
          <pc:sldMasterMk cId="2311715040" sldId="2147483840"/>
        </pc:sldMasterMkLst>
        <pc:sldLayoutChg chg="del">
          <pc:chgData name="Mirjana Hrestak" userId="S::mirjana.hrestak@skole.hr::49815455-4e4c-4849-8c71-90b1ad439328" providerId="AD" clId="Web-{E76ECE5E-2E69-828A-2FBA-22AD2F767B3C}" dt="2020-04-02T13:00:54.489" v="0"/>
          <pc:sldLayoutMkLst>
            <pc:docMk/>
            <pc:sldMasterMk cId="2311715040" sldId="2147483840"/>
            <pc:sldLayoutMk cId="219993396" sldId="2147483841"/>
          </pc:sldLayoutMkLst>
        </pc:sldLayoutChg>
        <pc:sldLayoutChg chg="del">
          <pc:chgData name="Mirjana Hrestak" userId="S::mirjana.hrestak@skole.hr::49815455-4e4c-4849-8c71-90b1ad439328" providerId="AD" clId="Web-{E76ECE5E-2E69-828A-2FBA-22AD2F767B3C}" dt="2020-04-02T13:00:54.489" v="0"/>
          <pc:sldLayoutMkLst>
            <pc:docMk/>
            <pc:sldMasterMk cId="2311715040" sldId="2147483840"/>
            <pc:sldLayoutMk cId="625827889" sldId="2147483842"/>
          </pc:sldLayoutMkLst>
        </pc:sldLayoutChg>
        <pc:sldLayoutChg chg="del">
          <pc:chgData name="Mirjana Hrestak" userId="S::mirjana.hrestak@skole.hr::49815455-4e4c-4849-8c71-90b1ad439328" providerId="AD" clId="Web-{E76ECE5E-2E69-828A-2FBA-22AD2F767B3C}" dt="2020-04-02T13:00:54.489" v="0"/>
          <pc:sldLayoutMkLst>
            <pc:docMk/>
            <pc:sldMasterMk cId="2311715040" sldId="2147483840"/>
            <pc:sldLayoutMk cId="2187950189" sldId="2147483843"/>
          </pc:sldLayoutMkLst>
        </pc:sldLayoutChg>
        <pc:sldLayoutChg chg="del">
          <pc:chgData name="Mirjana Hrestak" userId="S::mirjana.hrestak@skole.hr::49815455-4e4c-4849-8c71-90b1ad439328" providerId="AD" clId="Web-{E76ECE5E-2E69-828A-2FBA-22AD2F767B3C}" dt="2020-04-02T13:00:54.489" v="0"/>
          <pc:sldLayoutMkLst>
            <pc:docMk/>
            <pc:sldMasterMk cId="2311715040" sldId="2147483840"/>
            <pc:sldLayoutMk cId="852627686" sldId="2147483844"/>
          </pc:sldLayoutMkLst>
        </pc:sldLayoutChg>
        <pc:sldLayoutChg chg="del">
          <pc:chgData name="Mirjana Hrestak" userId="S::mirjana.hrestak@skole.hr::49815455-4e4c-4849-8c71-90b1ad439328" providerId="AD" clId="Web-{E76ECE5E-2E69-828A-2FBA-22AD2F767B3C}" dt="2020-04-02T13:00:54.489" v="0"/>
          <pc:sldLayoutMkLst>
            <pc:docMk/>
            <pc:sldMasterMk cId="2311715040" sldId="2147483840"/>
            <pc:sldLayoutMk cId="664953256" sldId="2147483845"/>
          </pc:sldLayoutMkLst>
        </pc:sldLayoutChg>
        <pc:sldLayoutChg chg="del">
          <pc:chgData name="Mirjana Hrestak" userId="S::mirjana.hrestak@skole.hr::49815455-4e4c-4849-8c71-90b1ad439328" providerId="AD" clId="Web-{E76ECE5E-2E69-828A-2FBA-22AD2F767B3C}" dt="2020-04-02T13:00:54.489" v="0"/>
          <pc:sldLayoutMkLst>
            <pc:docMk/>
            <pc:sldMasterMk cId="2311715040" sldId="2147483840"/>
            <pc:sldLayoutMk cId="2068654617" sldId="2147483846"/>
          </pc:sldLayoutMkLst>
        </pc:sldLayoutChg>
        <pc:sldLayoutChg chg="del">
          <pc:chgData name="Mirjana Hrestak" userId="S::mirjana.hrestak@skole.hr::49815455-4e4c-4849-8c71-90b1ad439328" providerId="AD" clId="Web-{E76ECE5E-2E69-828A-2FBA-22AD2F767B3C}" dt="2020-04-02T13:00:54.489" v="0"/>
          <pc:sldLayoutMkLst>
            <pc:docMk/>
            <pc:sldMasterMk cId="2311715040" sldId="2147483840"/>
            <pc:sldLayoutMk cId="3291497284" sldId="2147483847"/>
          </pc:sldLayoutMkLst>
        </pc:sldLayoutChg>
        <pc:sldLayoutChg chg="del">
          <pc:chgData name="Mirjana Hrestak" userId="S::mirjana.hrestak@skole.hr::49815455-4e4c-4849-8c71-90b1ad439328" providerId="AD" clId="Web-{E76ECE5E-2E69-828A-2FBA-22AD2F767B3C}" dt="2020-04-02T13:00:54.489" v="0"/>
          <pc:sldLayoutMkLst>
            <pc:docMk/>
            <pc:sldMasterMk cId="2311715040" sldId="2147483840"/>
            <pc:sldLayoutMk cId="1472067263" sldId="2147483848"/>
          </pc:sldLayoutMkLst>
        </pc:sldLayoutChg>
        <pc:sldLayoutChg chg="del">
          <pc:chgData name="Mirjana Hrestak" userId="S::mirjana.hrestak@skole.hr::49815455-4e4c-4849-8c71-90b1ad439328" providerId="AD" clId="Web-{E76ECE5E-2E69-828A-2FBA-22AD2F767B3C}" dt="2020-04-02T13:00:54.489" v="0"/>
          <pc:sldLayoutMkLst>
            <pc:docMk/>
            <pc:sldMasterMk cId="2311715040" sldId="2147483840"/>
            <pc:sldLayoutMk cId="1099210069" sldId="2147483849"/>
          </pc:sldLayoutMkLst>
        </pc:sldLayoutChg>
        <pc:sldLayoutChg chg="del">
          <pc:chgData name="Mirjana Hrestak" userId="S::mirjana.hrestak@skole.hr::49815455-4e4c-4849-8c71-90b1ad439328" providerId="AD" clId="Web-{E76ECE5E-2E69-828A-2FBA-22AD2F767B3C}" dt="2020-04-02T13:00:54.489" v="0"/>
          <pc:sldLayoutMkLst>
            <pc:docMk/>
            <pc:sldMasterMk cId="2311715040" sldId="2147483840"/>
            <pc:sldLayoutMk cId="3947763117" sldId="2147483850"/>
          </pc:sldLayoutMkLst>
        </pc:sldLayoutChg>
        <pc:sldLayoutChg chg="del">
          <pc:chgData name="Mirjana Hrestak" userId="S::mirjana.hrestak@skole.hr::49815455-4e4c-4849-8c71-90b1ad439328" providerId="AD" clId="Web-{E76ECE5E-2E69-828A-2FBA-22AD2F767B3C}" dt="2020-04-02T13:00:54.489" v="0"/>
          <pc:sldLayoutMkLst>
            <pc:docMk/>
            <pc:sldMasterMk cId="2311715040" sldId="2147483840"/>
            <pc:sldLayoutMk cId="111371720" sldId="2147483851"/>
          </pc:sldLayoutMkLst>
        </pc:sldLayoutChg>
      </pc:sldMasterChg>
      <pc:sldMasterChg chg="add del addSldLayout delSldLayout modSldLayout">
        <pc:chgData name="Mirjana Hrestak" userId="S::mirjana.hrestak@skole.hr::49815455-4e4c-4849-8c71-90b1ad439328" providerId="AD" clId="Web-{E76ECE5E-2E69-828A-2FBA-22AD2F767B3C}" dt="2020-04-02T13:04:59.319" v="30"/>
        <pc:sldMasterMkLst>
          <pc:docMk/>
          <pc:sldMasterMk cId="3359796786" sldId="2147483852"/>
        </pc:sldMasterMkLst>
        <pc:sldLayoutChg chg="add del mod replId">
          <pc:chgData name="Mirjana Hrestak" userId="S::mirjana.hrestak@skole.hr::49815455-4e4c-4849-8c71-90b1ad439328" providerId="AD" clId="Web-{E76ECE5E-2E69-828A-2FBA-22AD2F767B3C}" dt="2020-04-02T13:04:59.319" v="30"/>
          <pc:sldLayoutMkLst>
            <pc:docMk/>
            <pc:sldMasterMk cId="3359796786" sldId="2147483852"/>
            <pc:sldLayoutMk cId="1457411128" sldId="2147483853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04:59.319" v="30"/>
          <pc:sldLayoutMkLst>
            <pc:docMk/>
            <pc:sldMasterMk cId="3359796786" sldId="2147483852"/>
            <pc:sldLayoutMk cId="1278699378" sldId="2147483854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04:59.319" v="30"/>
          <pc:sldLayoutMkLst>
            <pc:docMk/>
            <pc:sldMasterMk cId="3359796786" sldId="2147483852"/>
            <pc:sldLayoutMk cId="1869203537" sldId="2147483855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04:59.319" v="30"/>
          <pc:sldLayoutMkLst>
            <pc:docMk/>
            <pc:sldMasterMk cId="3359796786" sldId="2147483852"/>
            <pc:sldLayoutMk cId="1722814645" sldId="2147483856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04:59.319" v="30"/>
          <pc:sldLayoutMkLst>
            <pc:docMk/>
            <pc:sldMasterMk cId="3359796786" sldId="2147483852"/>
            <pc:sldLayoutMk cId="3321665365" sldId="2147483857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04:59.319" v="30"/>
          <pc:sldLayoutMkLst>
            <pc:docMk/>
            <pc:sldMasterMk cId="3359796786" sldId="2147483852"/>
            <pc:sldLayoutMk cId="3076143821" sldId="2147483858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04:59.319" v="30"/>
          <pc:sldLayoutMkLst>
            <pc:docMk/>
            <pc:sldMasterMk cId="3359796786" sldId="2147483852"/>
            <pc:sldLayoutMk cId="53096609" sldId="2147483859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04:59.319" v="30"/>
          <pc:sldLayoutMkLst>
            <pc:docMk/>
            <pc:sldMasterMk cId="3359796786" sldId="2147483852"/>
            <pc:sldLayoutMk cId="2160211931" sldId="2147483860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04:59.319" v="30"/>
          <pc:sldLayoutMkLst>
            <pc:docMk/>
            <pc:sldMasterMk cId="3359796786" sldId="2147483852"/>
            <pc:sldLayoutMk cId="3883726301" sldId="2147483861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04:59.319" v="30"/>
          <pc:sldLayoutMkLst>
            <pc:docMk/>
            <pc:sldMasterMk cId="3359796786" sldId="2147483852"/>
            <pc:sldLayoutMk cId="3819567127" sldId="2147483862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04:59.319" v="30"/>
          <pc:sldLayoutMkLst>
            <pc:docMk/>
            <pc:sldMasterMk cId="3359796786" sldId="2147483852"/>
            <pc:sldLayoutMk cId="1843586268" sldId="2147483863"/>
          </pc:sldLayoutMkLst>
        </pc:sldLayoutChg>
      </pc:sldMasterChg>
      <pc:sldMasterChg chg="add del addSldLayout delSldLayout modSldLayout">
        <pc:chgData name="Mirjana Hrestak" userId="S::mirjana.hrestak@skole.hr::49815455-4e4c-4849-8c71-90b1ad439328" providerId="AD" clId="Web-{E76ECE5E-2E69-828A-2FBA-22AD2F767B3C}" dt="2020-04-02T13:05:10.507" v="31"/>
        <pc:sldMasterMkLst>
          <pc:docMk/>
          <pc:sldMasterMk cId="958118108" sldId="2147483864"/>
        </pc:sldMasterMkLst>
        <pc:sldLayoutChg chg="add del mod replId">
          <pc:chgData name="Mirjana Hrestak" userId="S::mirjana.hrestak@skole.hr::49815455-4e4c-4849-8c71-90b1ad439328" providerId="AD" clId="Web-{E76ECE5E-2E69-828A-2FBA-22AD2F767B3C}" dt="2020-04-02T13:05:10.507" v="31"/>
          <pc:sldLayoutMkLst>
            <pc:docMk/>
            <pc:sldMasterMk cId="958118108" sldId="2147483864"/>
            <pc:sldLayoutMk cId="2715388781" sldId="2147483865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05:10.507" v="31"/>
          <pc:sldLayoutMkLst>
            <pc:docMk/>
            <pc:sldMasterMk cId="958118108" sldId="2147483864"/>
            <pc:sldLayoutMk cId="1837662216" sldId="2147483866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05:10.507" v="31"/>
          <pc:sldLayoutMkLst>
            <pc:docMk/>
            <pc:sldMasterMk cId="958118108" sldId="2147483864"/>
            <pc:sldLayoutMk cId="4086993058" sldId="2147483867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05:10.507" v="31"/>
          <pc:sldLayoutMkLst>
            <pc:docMk/>
            <pc:sldMasterMk cId="958118108" sldId="2147483864"/>
            <pc:sldLayoutMk cId="258824419" sldId="2147483868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05:10.507" v="31"/>
          <pc:sldLayoutMkLst>
            <pc:docMk/>
            <pc:sldMasterMk cId="958118108" sldId="2147483864"/>
            <pc:sldLayoutMk cId="209870024" sldId="2147483869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05:10.507" v="31"/>
          <pc:sldLayoutMkLst>
            <pc:docMk/>
            <pc:sldMasterMk cId="958118108" sldId="2147483864"/>
            <pc:sldLayoutMk cId="1009853056" sldId="2147483870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05:10.507" v="31"/>
          <pc:sldLayoutMkLst>
            <pc:docMk/>
            <pc:sldMasterMk cId="958118108" sldId="2147483864"/>
            <pc:sldLayoutMk cId="1395919097" sldId="2147483871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05:10.507" v="31"/>
          <pc:sldLayoutMkLst>
            <pc:docMk/>
            <pc:sldMasterMk cId="958118108" sldId="2147483864"/>
            <pc:sldLayoutMk cId="3936446061" sldId="2147483872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05:10.507" v="31"/>
          <pc:sldLayoutMkLst>
            <pc:docMk/>
            <pc:sldMasterMk cId="958118108" sldId="2147483864"/>
            <pc:sldLayoutMk cId="3258523437" sldId="2147483873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05:10.507" v="31"/>
          <pc:sldLayoutMkLst>
            <pc:docMk/>
            <pc:sldMasterMk cId="958118108" sldId="2147483864"/>
            <pc:sldLayoutMk cId="951728745" sldId="2147483874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05:10.507" v="31"/>
          <pc:sldLayoutMkLst>
            <pc:docMk/>
            <pc:sldMasterMk cId="958118108" sldId="2147483864"/>
            <pc:sldLayoutMk cId="2622400853" sldId="2147483875"/>
          </pc:sldLayoutMkLst>
        </pc:sldLayoutChg>
      </pc:sldMasterChg>
      <pc:sldMasterChg chg="add del addSldLayout delSldLayout modSldLayout">
        <pc:chgData name="Mirjana Hrestak" userId="S::mirjana.hrestak@skole.hr::49815455-4e4c-4849-8c71-90b1ad439328" providerId="AD" clId="Web-{E76ECE5E-2E69-828A-2FBA-22AD2F767B3C}" dt="2020-04-02T13:05:17.741" v="32"/>
        <pc:sldMasterMkLst>
          <pc:docMk/>
          <pc:sldMasterMk cId="2126375480" sldId="2147483876"/>
        </pc:sldMasterMkLst>
        <pc:sldLayoutChg chg="add del mod replId">
          <pc:chgData name="Mirjana Hrestak" userId="S::mirjana.hrestak@skole.hr::49815455-4e4c-4849-8c71-90b1ad439328" providerId="AD" clId="Web-{E76ECE5E-2E69-828A-2FBA-22AD2F767B3C}" dt="2020-04-02T13:05:17.741" v="32"/>
          <pc:sldLayoutMkLst>
            <pc:docMk/>
            <pc:sldMasterMk cId="2126375480" sldId="2147483876"/>
            <pc:sldLayoutMk cId="2122014781" sldId="2147483877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05:17.741" v="32"/>
          <pc:sldLayoutMkLst>
            <pc:docMk/>
            <pc:sldMasterMk cId="2126375480" sldId="2147483876"/>
            <pc:sldLayoutMk cId="2447124652" sldId="2147483878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05:17.741" v="32"/>
          <pc:sldLayoutMkLst>
            <pc:docMk/>
            <pc:sldMasterMk cId="2126375480" sldId="2147483876"/>
            <pc:sldLayoutMk cId="4002764536" sldId="2147483879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05:17.741" v="32"/>
          <pc:sldLayoutMkLst>
            <pc:docMk/>
            <pc:sldMasterMk cId="2126375480" sldId="2147483876"/>
            <pc:sldLayoutMk cId="2993137401" sldId="2147483880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05:17.741" v="32"/>
          <pc:sldLayoutMkLst>
            <pc:docMk/>
            <pc:sldMasterMk cId="2126375480" sldId="2147483876"/>
            <pc:sldLayoutMk cId="3921369043" sldId="2147483881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05:17.741" v="32"/>
          <pc:sldLayoutMkLst>
            <pc:docMk/>
            <pc:sldMasterMk cId="2126375480" sldId="2147483876"/>
            <pc:sldLayoutMk cId="4081911147" sldId="2147483882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05:17.741" v="32"/>
          <pc:sldLayoutMkLst>
            <pc:docMk/>
            <pc:sldMasterMk cId="2126375480" sldId="2147483876"/>
            <pc:sldLayoutMk cId="2075229422" sldId="2147483883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05:17.741" v="32"/>
          <pc:sldLayoutMkLst>
            <pc:docMk/>
            <pc:sldMasterMk cId="2126375480" sldId="2147483876"/>
            <pc:sldLayoutMk cId="1385732771" sldId="2147483884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05:17.741" v="32"/>
          <pc:sldLayoutMkLst>
            <pc:docMk/>
            <pc:sldMasterMk cId="2126375480" sldId="2147483876"/>
            <pc:sldLayoutMk cId="329801255" sldId="2147483885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05:17.741" v="32"/>
          <pc:sldLayoutMkLst>
            <pc:docMk/>
            <pc:sldMasterMk cId="2126375480" sldId="2147483876"/>
            <pc:sldLayoutMk cId="1014100223" sldId="2147483886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05:17.741" v="32"/>
          <pc:sldLayoutMkLst>
            <pc:docMk/>
            <pc:sldMasterMk cId="2126375480" sldId="2147483876"/>
            <pc:sldLayoutMk cId="967653695" sldId="2147483887"/>
          </pc:sldLayoutMkLst>
        </pc:sldLayoutChg>
      </pc:sldMasterChg>
      <pc:sldMasterChg chg="add del addSldLayout delSldLayout modSldLayout">
        <pc:chgData name="Mirjana Hrestak" userId="S::mirjana.hrestak@skole.hr::49815455-4e4c-4849-8c71-90b1ad439328" providerId="AD" clId="Web-{E76ECE5E-2E69-828A-2FBA-22AD2F767B3C}" dt="2020-04-02T13:05:18.929" v="33"/>
        <pc:sldMasterMkLst>
          <pc:docMk/>
          <pc:sldMasterMk cId="1236829638" sldId="2147483888"/>
        </pc:sldMasterMkLst>
        <pc:sldLayoutChg chg="add del mod replId">
          <pc:chgData name="Mirjana Hrestak" userId="S::mirjana.hrestak@skole.hr::49815455-4e4c-4849-8c71-90b1ad439328" providerId="AD" clId="Web-{E76ECE5E-2E69-828A-2FBA-22AD2F767B3C}" dt="2020-04-02T13:05:18.929" v="33"/>
          <pc:sldLayoutMkLst>
            <pc:docMk/>
            <pc:sldMasterMk cId="1236829638" sldId="2147483888"/>
            <pc:sldLayoutMk cId="3181603188" sldId="2147483889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05:18.929" v="33"/>
          <pc:sldLayoutMkLst>
            <pc:docMk/>
            <pc:sldMasterMk cId="1236829638" sldId="2147483888"/>
            <pc:sldLayoutMk cId="3377394372" sldId="2147483890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05:18.929" v="33"/>
          <pc:sldLayoutMkLst>
            <pc:docMk/>
            <pc:sldMasterMk cId="1236829638" sldId="2147483888"/>
            <pc:sldLayoutMk cId="165681151" sldId="2147483891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05:18.929" v="33"/>
          <pc:sldLayoutMkLst>
            <pc:docMk/>
            <pc:sldMasterMk cId="1236829638" sldId="2147483888"/>
            <pc:sldLayoutMk cId="2485999457" sldId="2147483892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05:18.929" v="33"/>
          <pc:sldLayoutMkLst>
            <pc:docMk/>
            <pc:sldMasterMk cId="1236829638" sldId="2147483888"/>
            <pc:sldLayoutMk cId="3956185097" sldId="2147483893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05:18.929" v="33"/>
          <pc:sldLayoutMkLst>
            <pc:docMk/>
            <pc:sldMasterMk cId="1236829638" sldId="2147483888"/>
            <pc:sldLayoutMk cId="2479878086" sldId="2147483894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05:18.929" v="33"/>
          <pc:sldLayoutMkLst>
            <pc:docMk/>
            <pc:sldMasterMk cId="1236829638" sldId="2147483888"/>
            <pc:sldLayoutMk cId="1221045839" sldId="2147483895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05:18.929" v="33"/>
          <pc:sldLayoutMkLst>
            <pc:docMk/>
            <pc:sldMasterMk cId="1236829638" sldId="2147483888"/>
            <pc:sldLayoutMk cId="16831858" sldId="2147483896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05:18.929" v="33"/>
          <pc:sldLayoutMkLst>
            <pc:docMk/>
            <pc:sldMasterMk cId="1236829638" sldId="2147483888"/>
            <pc:sldLayoutMk cId="1645994565" sldId="2147483897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05:18.929" v="33"/>
          <pc:sldLayoutMkLst>
            <pc:docMk/>
            <pc:sldMasterMk cId="1236829638" sldId="2147483888"/>
            <pc:sldLayoutMk cId="651253555" sldId="2147483898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05:18.929" v="33"/>
          <pc:sldLayoutMkLst>
            <pc:docMk/>
            <pc:sldMasterMk cId="1236829638" sldId="2147483888"/>
            <pc:sldLayoutMk cId="2016202138" sldId="2147483899"/>
          </pc:sldLayoutMkLst>
        </pc:sldLayoutChg>
      </pc:sldMasterChg>
      <pc:sldMasterChg chg="add del addSldLayout delSldLayout modSldLayout">
        <pc:chgData name="Mirjana Hrestak" userId="S::mirjana.hrestak@skole.hr::49815455-4e4c-4849-8c71-90b1ad439328" providerId="AD" clId="Web-{E76ECE5E-2E69-828A-2FBA-22AD2F767B3C}" dt="2020-04-02T13:08:04.398" v="46"/>
        <pc:sldMasterMkLst>
          <pc:docMk/>
          <pc:sldMasterMk cId="4069230953" sldId="2147483900"/>
        </pc:sldMasterMkLst>
        <pc:sldLayoutChg chg="add del mod replId">
          <pc:chgData name="Mirjana Hrestak" userId="S::mirjana.hrestak@skole.hr::49815455-4e4c-4849-8c71-90b1ad439328" providerId="AD" clId="Web-{E76ECE5E-2E69-828A-2FBA-22AD2F767B3C}" dt="2020-04-02T13:08:04.398" v="46"/>
          <pc:sldLayoutMkLst>
            <pc:docMk/>
            <pc:sldMasterMk cId="4069230953" sldId="2147483900"/>
            <pc:sldLayoutMk cId="2401707670" sldId="2147483901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08:04.398" v="46"/>
          <pc:sldLayoutMkLst>
            <pc:docMk/>
            <pc:sldMasterMk cId="4069230953" sldId="2147483900"/>
            <pc:sldLayoutMk cId="1822661736" sldId="2147483902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08:04.398" v="46"/>
          <pc:sldLayoutMkLst>
            <pc:docMk/>
            <pc:sldMasterMk cId="4069230953" sldId="2147483900"/>
            <pc:sldLayoutMk cId="3273518228" sldId="2147483903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08:04.398" v="46"/>
          <pc:sldLayoutMkLst>
            <pc:docMk/>
            <pc:sldMasterMk cId="4069230953" sldId="2147483900"/>
            <pc:sldLayoutMk cId="3067139132" sldId="2147483904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08:04.398" v="46"/>
          <pc:sldLayoutMkLst>
            <pc:docMk/>
            <pc:sldMasterMk cId="4069230953" sldId="2147483900"/>
            <pc:sldLayoutMk cId="1881283933" sldId="2147483905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08:04.398" v="46"/>
          <pc:sldLayoutMkLst>
            <pc:docMk/>
            <pc:sldMasterMk cId="4069230953" sldId="2147483900"/>
            <pc:sldLayoutMk cId="3982577771" sldId="2147483906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08:04.398" v="46"/>
          <pc:sldLayoutMkLst>
            <pc:docMk/>
            <pc:sldMasterMk cId="4069230953" sldId="2147483900"/>
            <pc:sldLayoutMk cId="1048079432" sldId="2147483907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08:04.398" v="46"/>
          <pc:sldLayoutMkLst>
            <pc:docMk/>
            <pc:sldMasterMk cId="4069230953" sldId="2147483900"/>
            <pc:sldLayoutMk cId="3987531376" sldId="2147483908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08:04.398" v="46"/>
          <pc:sldLayoutMkLst>
            <pc:docMk/>
            <pc:sldMasterMk cId="4069230953" sldId="2147483900"/>
            <pc:sldLayoutMk cId="3060028321" sldId="2147483909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08:04.398" v="46"/>
          <pc:sldLayoutMkLst>
            <pc:docMk/>
            <pc:sldMasterMk cId="4069230953" sldId="2147483900"/>
            <pc:sldLayoutMk cId="1915765074" sldId="2147483910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08:04.398" v="46"/>
          <pc:sldLayoutMkLst>
            <pc:docMk/>
            <pc:sldMasterMk cId="4069230953" sldId="2147483900"/>
            <pc:sldLayoutMk cId="3993089665" sldId="2147483911"/>
          </pc:sldLayoutMkLst>
        </pc:sldLayoutChg>
      </pc:sldMasterChg>
      <pc:sldMasterChg chg="add del addSldLayout delSldLayout modSldLayout">
        <pc:chgData name="Mirjana Hrestak" userId="S::mirjana.hrestak@skole.hr::49815455-4e4c-4849-8c71-90b1ad439328" providerId="AD" clId="Web-{E76ECE5E-2E69-828A-2FBA-22AD2F767B3C}" dt="2020-04-02T13:08:07.383" v="47"/>
        <pc:sldMasterMkLst>
          <pc:docMk/>
          <pc:sldMasterMk cId="4228007624" sldId="2147483912"/>
        </pc:sldMasterMkLst>
        <pc:sldLayoutChg chg="add del mod replId">
          <pc:chgData name="Mirjana Hrestak" userId="S::mirjana.hrestak@skole.hr::49815455-4e4c-4849-8c71-90b1ad439328" providerId="AD" clId="Web-{E76ECE5E-2E69-828A-2FBA-22AD2F767B3C}" dt="2020-04-02T13:08:07.383" v="47"/>
          <pc:sldLayoutMkLst>
            <pc:docMk/>
            <pc:sldMasterMk cId="4228007624" sldId="2147483912"/>
            <pc:sldLayoutMk cId="3431600512" sldId="2147483913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08:07.383" v="47"/>
          <pc:sldLayoutMkLst>
            <pc:docMk/>
            <pc:sldMasterMk cId="4228007624" sldId="2147483912"/>
            <pc:sldLayoutMk cId="4165500592" sldId="2147483914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08:07.383" v="47"/>
          <pc:sldLayoutMkLst>
            <pc:docMk/>
            <pc:sldMasterMk cId="4228007624" sldId="2147483912"/>
            <pc:sldLayoutMk cId="3484937203" sldId="2147483915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08:07.383" v="47"/>
          <pc:sldLayoutMkLst>
            <pc:docMk/>
            <pc:sldMasterMk cId="4228007624" sldId="2147483912"/>
            <pc:sldLayoutMk cId="1927029094" sldId="2147483916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08:07.383" v="47"/>
          <pc:sldLayoutMkLst>
            <pc:docMk/>
            <pc:sldMasterMk cId="4228007624" sldId="2147483912"/>
            <pc:sldLayoutMk cId="2457832760" sldId="2147483917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08:07.383" v="47"/>
          <pc:sldLayoutMkLst>
            <pc:docMk/>
            <pc:sldMasterMk cId="4228007624" sldId="2147483912"/>
            <pc:sldLayoutMk cId="2873132983" sldId="2147483918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08:07.383" v="47"/>
          <pc:sldLayoutMkLst>
            <pc:docMk/>
            <pc:sldMasterMk cId="4228007624" sldId="2147483912"/>
            <pc:sldLayoutMk cId="112480789" sldId="2147483919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08:07.383" v="47"/>
          <pc:sldLayoutMkLst>
            <pc:docMk/>
            <pc:sldMasterMk cId="4228007624" sldId="2147483912"/>
            <pc:sldLayoutMk cId="3063224301" sldId="2147483920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08:07.383" v="47"/>
          <pc:sldLayoutMkLst>
            <pc:docMk/>
            <pc:sldMasterMk cId="4228007624" sldId="2147483912"/>
            <pc:sldLayoutMk cId="1059510439" sldId="2147483921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08:07.383" v="47"/>
          <pc:sldLayoutMkLst>
            <pc:docMk/>
            <pc:sldMasterMk cId="4228007624" sldId="2147483912"/>
            <pc:sldLayoutMk cId="2020343166" sldId="2147483922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08:07.383" v="47"/>
          <pc:sldLayoutMkLst>
            <pc:docMk/>
            <pc:sldMasterMk cId="4228007624" sldId="2147483912"/>
            <pc:sldLayoutMk cId="2805652766" sldId="2147483923"/>
          </pc:sldLayoutMkLst>
        </pc:sldLayoutChg>
      </pc:sldMasterChg>
      <pc:sldMasterChg chg="add del addSldLayout delSldLayout modSldLayout">
        <pc:chgData name="Mirjana Hrestak" userId="S::mirjana.hrestak@skole.hr::49815455-4e4c-4849-8c71-90b1ad439328" providerId="AD" clId="Web-{E76ECE5E-2E69-828A-2FBA-22AD2F767B3C}" dt="2020-04-02T13:08:15.399" v="48"/>
        <pc:sldMasterMkLst>
          <pc:docMk/>
          <pc:sldMasterMk cId="3013465658" sldId="2147483924"/>
        </pc:sldMasterMkLst>
        <pc:sldLayoutChg chg="add del mod replId">
          <pc:chgData name="Mirjana Hrestak" userId="S::mirjana.hrestak@skole.hr::49815455-4e4c-4849-8c71-90b1ad439328" providerId="AD" clId="Web-{E76ECE5E-2E69-828A-2FBA-22AD2F767B3C}" dt="2020-04-02T13:08:15.399" v="48"/>
          <pc:sldLayoutMkLst>
            <pc:docMk/>
            <pc:sldMasterMk cId="3013465658" sldId="2147483924"/>
            <pc:sldLayoutMk cId="1606913280" sldId="2147483925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08:15.399" v="48"/>
          <pc:sldLayoutMkLst>
            <pc:docMk/>
            <pc:sldMasterMk cId="3013465658" sldId="2147483924"/>
            <pc:sldLayoutMk cId="4036507671" sldId="2147483926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08:15.399" v="48"/>
          <pc:sldLayoutMkLst>
            <pc:docMk/>
            <pc:sldMasterMk cId="3013465658" sldId="2147483924"/>
            <pc:sldLayoutMk cId="1876685634" sldId="2147483927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08:15.399" v="48"/>
          <pc:sldLayoutMkLst>
            <pc:docMk/>
            <pc:sldMasterMk cId="3013465658" sldId="2147483924"/>
            <pc:sldLayoutMk cId="3997049913" sldId="2147483928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08:15.399" v="48"/>
          <pc:sldLayoutMkLst>
            <pc:docMk/>
            <pc:sldMasterMk cId="3013465658" sldId="2147483924"/>
            <pc:sldLayoutMk cId="1279177141" sldId="2147483929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08:15.399" v="48"/>
          <pc:sldLayoutMkLst>
            <pc:docMk/>
            <pc:sldMasterMk cId="3013465658" sldId="2147483924"/>
            <pc:sldLayoutMk cId="2712027453" sldId="2147483930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08:15.399" v="48"/>
          <pc:sldLayoutMkLst>
            <pc:docMk/>
            <pc:sldMasterMk cId="3013465658" sldId="2147483924"/>
            <pc:sldLayoutMk cId="2396941011" sldId="2147483931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08:15.399" v="48"/>
          <pc:sldLayoutMkLst>
            <pc:docMk/>
            <pc:sldMasterMk cId="3013465658" sldId="2147483924"/>
            <pc:sldLayoutMk cId="1248561259" sldId="2147483932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08:15.399" v="48"/>
          <pc:sldLayoutMkLst>
            <pc:docMk/>
            <pc:sldMasterMk cId="3013465658" sldId="2147483924"/>
            <pc:sldLayoutMk cId="2450397873" sldId="2147483933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08:15.399" v="48"/>
          <pc:sldLayoutMkLst>
            <pc:docMk/>
            <pc:sldMasterMk cId="3013465658" sldId="2147483924"/>
            <pc:sldLayoutMk cId="1729954276" sldId="2147483934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08:15.399" v="48"/>
          <pc:sldLayoutMkLst>
            <pc:docMk/>
            <pc:sldMasterMk cId="3013465658" sldId="2147483924"/>
            <pc:sldLayoutMk cId="3666821869" sldId="2147483935"/>
          </pc:sldLayoutMkLst>
        </pc:sldLayoutChg>
      </pc:sldMasterChg>
      <pc:sldMasterChg chg="add del addSldLayout delSldLayout modSldLayout">
        <pc:chgData name="Mirjana Hrestak" userId="S::mirjana.hrestak@skole.hr::49815455-4e4c-4849-8c71-90b1ad439328" providerId="AD" clId="Web-{E76ECE5E-2E69-828A-2FBA-22AD2F767B3C}" dt="2020-04-02T13:10:37.853" v="49"/>
        <pc:sldMasterMkLst>
          <pc:docMk/>
          <pc:sldMasterMk cId="3011574973" sldId="2147483936"/>
        </pc:sldMasterMkLst>
        <pc:sldLayoutChg chg="add del mod replId">
          <pc:chgData name="Mirjana Hrestak" userId="S::mirjana.hrestak@skole.hr::49815455-4e4c-4849-8c71-90b1ad439328" providerId="AD" clId="Web-{E76ECE5E-2E69-828A-2FBA-22AD2F767B3C}" dt="2020-04-02T13:10:37.853" v="49"/>
          <pc:sldLayoutMkLst>
            <pc:docMk/>
            <pc:sldMasterMk cId="3011574973" sldId="2147483936"/>
            <pc:sldLayoutMk cId="1294763543" sldId="2147483937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10:37.853" v="49"/>
          <pc:sldLayoutMkLst>
            <pc:docMk/>
            <pc:sldMasterMk cId="3011574973" sldId="2147483936"/>
            <pc:sldLayoutMk cId="3730744592" sldId="2147483938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10:37.853" v="49"/>
          <pc:sldLayoutMkLst>
            <pc:docMk/>
            <pc:sldMasterMk cId="3011574973" sldId="2147483936"/>
            <pc:sldLayoutMk cId="3797875313" sldId="2147483939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10:37.853" v="49"/>
          <pc:sldLayoutMkLst>
            <pc:docMk/>
            <pc:sldMasterMk cId="3011574973" sldId="2147483936"/>
            <pc:sldLayoutMk cId="3824825943" sldId="2147483940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10:37.853" v="49"/>
          <pc:sldLayoutMkLst>
            <pc:docMk/>
            <pc:sldMasterMk cId="3011574973" sldId="2147483936"/>
            <pc:sldLayoutMk cId="3114944860" sldId="2147483941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10:37.853" v="49"/>
          <pc:sldLayoutMkLst>
            <pc:docMk/>
            <pc:sldMasterMk cId="3011574973" sldId="2147483936"/>
            <pc:sldLayoutMk cId="1108641504" sldId="2147483942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10:37.853" v="49"/>
          <pc:sldLayoutMkLst>
            <pc:docMk/>
            <pc:sldMasterMk cId="3011574973" sldId="2147483936"/>
            <pc:sldLayoutMk cId="3012985761" sldId="2147483943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10:37.853" v="49"/>
          <pc:sldLayoutMkLst>
            <pc:docMk/>
            <pc:sldMasterMk cId="3011574973" sldId="2147483936"/>
            <pc:sldLayoutMk cId="913327120" sldId="2147483944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10:37.853" v="49"/>
          <pc:sldLayoutMkLst>
            <pc:docMk/>
            <pc:sldMasterMk cId="3011574973" sldId="2147483936"/>
            <pc:sldLayoutMk cId="1758789865" sldId="2147483945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10:37.853" v="49"/>
          <pc:sldLayoutMkLst>
            <pc:docMk/>
            <pc:sldMasterMk cId="3011574973" sldId="2147483936"/>
            <pc:sldLayoutMk cId="907762325" sldId="2147483946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10:37.853" v="49"/>
          <pc:sldLayoutMkLst>
            <pc:docMk/>
            <pc:sldMasterMk cId="3011574973" sldId="2147483936"/>
            <pc:sldLayoutMk cId="596642720" sldId="2147483947"/>
          </pc:sldLayoutMkLst>
        </pc:sldLayoutChg>
      </pc:sldMasterChg>
      <pc:sldMasterChg chg="add del addSldLayout delSldLayout modSldLayout">
        <pc:chgData name="Mirjana Hrestak" userId="S::mirjana.hrestak@skole.hr::49815455-4e4c-4849-8c71-90b1ad439328" providerId="AD" clId="Web-{E76ECE5E-2E69-828A-2FBA-22AD2F767B3C}" dt="2020-04-02T13:10:43.337" v="50"/>
        <pc:sldMasterMkLst>
          <pc:docMk/>
          <pc:sldMasterMk cId="4002484290" sldId="2147483948"/>
        </pc:sldMasterMkLst>
        <pc:sldLayoutChg chg="add del mod replId">
          <pc:chgData name="Mirjana Hrestak" userId="S::mirjana.hrestak@skole.hr::49815455-4e4c-4849-8c71-90b1ad439328" providerId="AD" clId="Web-{E76ECE5E-2E69-828A-2FBA-22AD2F767B3C}" dt="2020-04-02T13:10:43.337" v="50"/>
          <pc:sldLayoutMkLst>
            <pc:docMk/>
            <pc:sldMasterMk cId="4002484290" sldId="2147483948"/>
            <pc:sldLayoutMk cId="826572314" sldId="2147483949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10:43.337" v="50"/>
          <pc:sldLayoutMkLst>
            <pc:docMk/>
            <pc:sldMasterMk cId="4002484290" sldId="2147483948"/>
            <pc:sldLayoutMk cId="3105834047" sldId="2147483950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10:43.337" v="50"/>
          <pc:sldLayoutMkLst>
            <pc:docMk/>
            <pc:sldMasterMk cId="4002484290" sldId="2147483948"/>
            <pc:sldLayoutMk cId="767942713" sldId="2147483951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10:43.337" v="50"/>
          <pc:sldLayoutMkLst>
            <pc:docMk/>
            <pc:sldMasterMk cId="4002484290" sldId="2147483948"/>
            <pc:sldLayoutMk cId="1957722820" sldId="2147483952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10:43.337" v="50"/>
          <pc:sldLayoutMkLst>
            <pc:docMk/>
            <pc:sldMasterMk cId="4002484290" sldId="2147483948"/>
            <pc:sldLayoutMk cId="869052997" sldId="2147483953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10:43.337" v="50"/>
          <pc:sldLayoutMkLst>
            <pc:docMk/>
            <pc:sldMasterMk cId="4002484290" sldId="2147483948"/>
            <pc:sldLayoutMk cId="2670236623" sldId="2147483954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10:43.337" v="50"/>
          <pc:sldLayoutMkLst>
            <pc:docMk/>
            <pc:sldMasterMk cId="4002484290" sldId="2147483948"/>
            <pc:sldLayoutMk cId="3342197503" sldId="2147483955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10:43.337" v="50"/>
          <pc:sldLayoutMkLst>
            <pc:docMk/>
            <pc:sldMasterMk cId="4002484290" sldId="2147483948"/>
            <pc:sldLayoutMk cId="1739776244" sldId="2147483956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10:43.337" v="50"/>
          <pc:sldLayoutMkLst>
            <pc:docMk/>
            <pc:sldMasterMk cId="4002484290" sldId="2147483948"/>
            <pc:sldLayoutMk cId="3368617090" sldId="2147483957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10:43.337" v="50"/>
          <pc:sldLayoutMkLst>
            <pc:docMk/>
            <pc:sldMasterMk cId="4002484290" sldId="2147483948"/>
            <pc:sldLayoutMk cId="1214464686" sldId="2147483958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10:43.337" v="50"/>
          <pc:sldLayoutMkLst>
            <pc:docMk/>
            <pc:sldMasterMk cId="4002484290" sldId="2147483948"/>
            <pc:sldLayoutMk cId="2420484722" sldId="2147483959"/>
          </pc:sldLayoutMkLst>
        </pc:sldLayoutChg>
      </pc:sldMasterChg>
      <pc:sldMasterChg chg="add del addSldLayout delSldLayout modSldLayout">
        <pc:chgData name="Mirjana Hrestak" userId="S::mirjana.hrestak@skole.hr::49815455-4e4c-4849-8c71-90b1ad439328" providerId="AD" clId="Web-{E76ECE5E-2E69-828A-2FBA-22AD2F767B3C}" dt="2020-04-02T13:11:57.384" v="51"/>
        <pc:sldMasterMkLst>
          <pc:docMk/>
          <pc:sldMasterMk cId="2722872731" sldId="2147483960"/>
        </pc:sldMasterMkLst>
        <pc:sldLayoutChg chg="add del mod replId">
          <pc:chgData name="Mirjana Hrestak" userId="S::mirjana.hrestak@skole.hr::49815455-4e4c-4849-8c71-90b1ad439328" providerId="AD" clId="Web-{E76ECE5E-2E69-828A-2FBA-22AD2F767B3C}" dt="2020-04-02T13:11:57.384" v="51"/>
          <pc:sldLayoutMkLst>
            <pc:docMk/>
            <pc:sldMasterMk cId="2722872731" sldId="2147483960"/>
            <pc:sldLayoutMk cId="1895640409" sldId="2147483961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11:57.384" v="51"/>
          <pc:sldLayoutMkLst>
            <pc:docMk/>
            <pc:sldMasterMk cId="2722872731" sldId="2147483960"/>
            <pc:sldLayoutMk cId="1598684524" sldId="2147483962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11:57.384" v="51"/>
          <pc:sldLayoutMkLst>
            <pc:docMk/>
            <pc:sldMasterMk cId="2722872731" sldId="2147483960"/>
            <pc:sldLayoutMk cId="3178468186" sldId="2147483963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11:57.384" v="51"/>
          <pc:sldLayoutMkLst>
            <pc:docMk/>
            <pc:sldMasterMk cId="2722872731" sldId="2147483960"/>
            <pc:sldLayoutMk cId="3510807416" sldId="2147483964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11:57.384" v="51"/>
          <pc:sldLayoutMkLst>
            <pc:docMk/>
            <pc:sldMasterMk cId="2722872731" sldId="2147483960"/>
            <pc:sldLayoutMk cId="1763996731" sldId="2147483965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11:57.384" v="51"/>
          <pc:sldLayoutMkLst>
            <pc:docMk/>
            <pc:sldMasterMk cId="2722872731" sldId="2147483960"/>
            <pc:sldLayoutMk cId="3795229556" sldId="2147483966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11:57.384" v="51"/>
          <pc:sldLayoutMkLst>
            <pc:docMk/>
            <pc:sldMasterMk cId="2722872731" sldId="2147483960"/>
            <pc:sldLayoutMk cId="1852796195" sldId="2147483967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11:57.384" v="51"/>
          <pc:sldLayoutMkLst>
            <pc:docMk/>
            <pc:sldMasterMk cId="2722872731" sldId="2147483960"/>
            <pc:sldLayoutMk cId="2073695826" sldId="2147483968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11:57.384" v="51"/>
          <pc:sldLayoutMkLst>
            <pc:docMk/>
            <pc:sldMasterMk cId="2722872731" sldId="2147483960"/>
            <pc:sldLayoutMk cId="2491172023" sldId="2147483969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11:57.384" v="51"/>
          <pc:sldLayoutMkLst>
            <pc:docMk/>
            <pc:sldMasterMk cId="2722872731" sldId="2147483960"/>
            <pc:sldLayoutMk cId="2016662130" sldId="2147483970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11:57.384" v="51"/>
          <pc:sldLayoutMkLst>
            <pc:docMk/>
            <pc:sldMasterMk cId="2722872731" sldId="2147483960"/>
            <pc:sldLayoutMk cId="2005155111" sldId="2147483971"/>
          </pc:sldLayoutMkLst>
        </pc:sldLayoutChg>
      </pc:sldMasterChg>
      <pc:sldMasterChg chg="add del addSldLayout delSldLayout modSldLayout">
        <pc:chgData name="Mirjana Hrestak" userId="S::mirjana.hrestak@skole.hr::49815455-4e4c-4849-8c71-90b1ad439328" providerId="AD" clId="Web-{E76ECE5E-2E69-828A-2FBA-22AD2F767B3C}" dt="2020-04-02T13:12:05.197" v="52"/>
        <pc:sldMasterMkLst>
          <pc:docMk/>
          <pc:sldMasterMk cId="1999846669" sldId="2147483972"/>
        </pc:sldMasterMkLst>
        <pc:sldLayoutChg chg="add del mod replId">
          <pc:chgData name="Mirjana Hrestak" userId="S::mirjana.hrestak@skole.hr::49815455-4e4c-4849-8c71-90b1ad439328" providerId="AD" clId="Web-{E76ECE5E-2E69-828A-2FBA-22AD2F767B3C}" dt="2020-04-02T13:12:05.197" v="52"/>
          <pc:sldLayoutMkLst>
            <pc:docMk/>
            <pc:sldMasterMk cId="1999846669" sldId="2147483972"/>
            <pc:sldLayoutMk cId="1020195112" sldId="2147483973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12:05.197" v="52"/>
          <pc:sldLayoutMkLst>
            <pc:docMk/>
            <pc:sldMasterMk cId="1999846669" sldId="2147483972"/>
            <pc:sldLayoutMk cId="3062807393" sldId="2147483974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12:05.197" v="52"/>
          <pc:sldLayoutMkLst>
            <pc:docMk/>
            <pc:sldMasterMk cId="1999846669" sldId="2147483972"/>
            <pc:sldLayoutMk cId="222105326" sldId="2147483975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12:05.197" v="52"/>
          <pc:sldLayoutMkLst>
            <pc:docMk/>
            <pc:sldMasterMk cId="1999846669" sldId="2147483972"/>
            <pc:sldLayoutMk cId="2937298690" sldId="2147483976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12:05.197" v="52"/>
          <pc:sldLayoutMkLst>
            <pc:docMk/>
            <pc:sldMasterMk cId="1999846669" sldId="2147483972"/>
            <pc:sldLayoutMk cId="4106347577" sldId="2147483977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12:05.197" v="52"/>
          <pc:sldLayoutMkLst>
            <pc:docMk/>
            <pc:sldMasterMk cId="1999846669" sldId="2147483972"/>
            <pc:sldLayoutMk cId="1865250554" sldId="2147483978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12:05.197" v="52"/>
          <pc:sldLayoutMkLst>
            <pc:docMk/>
            <pc:sldMasterMk cId="1999846669" sldId="2147483972"/>
            <pc:sldLayoutMk cId="1313382392" sldId="2147483979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12:05.197" v="52"/>
          <pc:sldLayoutMkLst>
            <pc:docMk/>
            <pc:sldMasterMk cId="1999846669" sldId="2147483972"/>
            <pc:sldLayoutMk cId="824625280" sldId="2147483980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12:05.197" v="52"/>
          <pc:sldLayoutMkLst>
            <pc:docMk/>
            <pc:sldMasterMk cId="1999846669" sldId="2147483972"/>
            <pc:sldLayoutMk cId="3023954137" sldId="2147483981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12:05.197" v="52"/>
          <pc:sldLayoutMkLst>
            <pc:docMk/>
            <pc:sldMasterMk cId="1999846669" sldId="2147483972"/>
            <pc:sldLayoutMk cId="2799177457" sldId="2147483982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12:05.197" v="52"/>
          <pc:sldLayoutMkLst>
            <pc:docMk/>
            <pc:sldMasterMk cId="1999846669" sldId="2147483972"/>
            <pc:sldLayoutMk cId="2996084249" sldId="2147483983"/>
          </pc:sldLayoutMkLst>
        </pc:sldLayoutChg>
      </pc:sldMasterChg>
      <pc:sldMasterChg chg="add del addSldLayout delSldLayout modSldLayout">
        <pc:chgData name="Mirjana Hrestak" userId="S::mirjana.hrestak@skole.hr::49815455-4e4c-4849-8c71-90b1ad439328" providerId="AD" clId="Web-{E76ECE5E-2E69-828A-2FBA-22AD2F767B3C}" dt="2020-04-02T13:12:30.010" v="53"/>
        <pc:sldMasterMkLst>
          <pc:docMk/>
          <pc:sldMasterMk cId="2384211888" sldId="2147483984"/>
        </pc:sldMasterMkLst>
        <pc:sldLayoutChg chg="add del mod replId">
          <pc:chgData name="Mirjana Hrestak" userId="S::mirjana.hrestak@skole.hr::49815455-4e4c-4849-8c71-90b1ad439328" providerId="AD" clId="Web-{E76ECE5E-2E69-828A-2FBA-22AD2F767B3C}" dt="2020-04-02T13:12:30.010" v="53"/>
          <pc:sldLayoutMkLst>
            <pc:docMk/>
            <pc:sldMasterMk cId="2384211888" sldId="2147483984"/>
            <pc:sldLayoutMk cId="101313947" sldId="2147483985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12:30.010" v="53"/>
          <pc:sldLayoutMkLst>
            <pc:docMk/>
            <pc:sldMasterMk cId="2384211888" sldId="2147483984"/>
            <pc:sldLayoutMk cId="3604130196" sldId="2147483986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12:30.010" v="53"/>
          <pc:sldLayoutMkLst>
            <pc:docMk/>
            <pc:sldMasterMk cId="2384211888" sldId="2147483984"/>
            <pc:sldLayoutMk cId="3748294022" sldId="2147483987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12:30.010" v="53"/>
          <pc:sldLayoutMkLst>
            <pc:docMk/>
            <pc:sldMasterMk cId="2384211888" sldId="2147483984"/>
            <pc:sldLayoutMk cId="532236194" sldId="2147483988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12:30.010" v="53"/>
          <pc:sldLayoutMkLst>
            <pc:docMk/>
            <pc:sldMasterMk cId="2384211888" sldId="2147483984"/>
            <pc:sldLayoutMk cId="3439952606" sldId="2147483989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12:30.010" v="53"/>
          <pc:sldLayoutMkLst>
            <pc:docMk/>
            <pc:sldMasterMk cId="2384211888" sldId="2147483984"/>
            <pc:sldLayoutMk cId="1468574871" sldId="2147483990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12:30.010" v="53"/>
          <pc:sldLayoutMkLst>
            <pc:docMk/>
            <pc:sldMasterMk cId="2384211888" sldId="2147483984"/>
            <pc:sldLayoutMk cId="410616822" sldId="2147483991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12:30.010" v="53"/>
          <pc:sldLayoutMkLst>
            <pc:docMk/>
            <pc:sldMasterMk cId="2384211888" sldId="2147483984"/>
            <pc:sldLayoutMk cId="2163061104" sldId="2147483992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12:30.010" v="53"/>
          <pc:sldLayoutMkLst>
            <pc:docMk/>
            <pc:sldMasterMk cId="2384211888" sldId="2147483984"/>
            <pc:sldLayoutMk cId="4226796970" sldId="2147483993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12:30.010" v="53"/>
          <pc:sldLayoutMkLst>
            <pc:docMk/>
            <pc:sldMasterMk cId="2384211888" sldId="2147483984"/>
            <pc:sldLayoutMk cId="378731937" sldId="2147483994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12:30.010" v="53"/>
          <pc:sldLayoutMkLst>
            <pc:docMk/>
            <pc:sldMasterMk cId="2384211888" sldId="2147483984"/>
            <pc:sldLayoutMk cId="452674186" sldId="2147483995"/>
          </pc:sldLayoutMkLst>
        </pc:sldLayoutChg>
      </pc:sldMasterChg>
      <pc:sldMasterChg chg="add del addSldLayout delSldLayout modSldLayout">
        <pc:chgData name="Mirjana Hrestak" userId="S::mirjana.hrestak@skole.hr::49815455-4e4c-4849-8c71-90b1ad439328" providerId="AD" clId="Web-{E76ECE5E-2E69-828A-2FBA-22AD2F767B3C}" dt="2020-04-02T13:12:38.869" v="54"/>
        <pc:sldMasterMkLst>
          <pc:docMk/>
          <pc:sldMasterMk cId="195816948" sldId="2147483996"/>
        </pc:sldMasterMkLst>
        <pc:sldLayoutChg chg="add del mod replId">
          <pc:chgData name="Mirjana Hrestak" userId="S::mirjana.hrestak@skole.hr::49815455-4e4c-4849-8c71-90b1ad439328" providerId="AD" clId="Web-{E76ECE5E-2E69-828A-2FBA-22AD2F767B3C}" dt="2020-04-02T13:12:38.869" v="54"/>
          <pc:sldLayoutMkLst>
            <pc:docMk/>
            <pc:sldMasterMk cId="195816948" sldId="2147483996"/>
            <pc:sldLayoutMk cId="836194735" sldId="2147483997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12:38.869" v="54"/>
          <pc:sldLayoutMkLst>
            <pc:docMk/>
            <pc:sldMasterMk cId="195816948" sldId="2147483996"/>
            <pc:sldLayoutMk cId="745627054" sldId="2147483998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12:38.869" v="54"/>
          <pc:sldLayoutMkLst>
            <pc:docMk/>
            <pc:sldMasterMk cId="195816948" sldId="2147483996"/>
            <pc:sldLayoutMk cId="2594490488" sldId="2147483999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12:38.869" v="54"/>
          <pc:sldLayoutMkLst>
            <pc:docMk/>
            <pc:sldMasterMk cId="195816948" sldId="2147483996"/>
            <pc:sldLayoutMk cId="4151714467" sldId="2147484000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12:38.869" v="54"/>
          <pc:sldLayoutMkLst>
            <pc:docMk/>
            <pc:sldMasterMk cId="195816948" sldId="2147483996"/>
            <pc:sldLayoutMk cId="2944707582" sldId="2147484001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12:38.869" v="54"/>
          <pc:sldLayoutMkLst>
            <pc:docMk/>
            <pc:sldMasterMk cId="195816948" sldId="2147483996"/>
            <pc:sldLayoutMk cId="4153232642" sldId="2147484002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12:38.869" v="54"/>
          <pc:sldLayoutMkLst>
            <pc:docMk/>
            <pc:sldMasterMk cId="195816948" sldId="2147483996"/>
            <pc:sldLayoutMk cId="895331827" sldId="2147484003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12:38.869" v="54"/>
          <pc:sldLayoutMkLst>
            <pc:docMk/>
            <pc:sldMasterMk cId="195816948" sldId="2147483996"/>
            <pc:sldLayoutMk cId="3992965077" sldId="2147484004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12:38.869" v="54"/>
          <pc:sldLayoutMkLst>
            <pc:docMk/>
            <pc:sldMasterMk cId="195816948" sldId="2147483996"/>
            <pc:sldLayoutMk cId="922732995" sldId="2147484005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12:38.869" v="54"/>
          <pc:sldLayoutMkLst>
            <pc:docMk/>
            <pc:sldMasterMk cId="195816948" sldId="2147483996"/>
            <pc:sldLayoutMk cId="1637318793" sldId="2147484006"/>
          </pc:sldLayoutMkLst>
        </pc:sldLayoutChg>
        <pc:sldLayoutChg chg="add del mod replId">
          <pc:chgData name="Mirjana Hrestak" userId="S::mirjana.hrestak@skole.hr::49815455-4e4c-4849-8c71-90b1ad439328" providerId="AD" clId="Web-{E76ECE5E-2E69-828A-2FBA-22AD2F767B3C}" dt="2020-04-02T13:12:38.869" v="54"/>
          <pc:sldLayoutMkLst>
            <pc:docMk/>
            <pc:sldMasterMk cId="195816948" sldId="2147483996"/>
            <pc:sldLayoutMk cId="1656027499" sldId="2147484007"/>
          </pc:sldLayoutMkLst>
        </pc:sldLayoutChg>
      </pc:sldMasterChg>
      <pc:sldMasterChg chg="add addSldLayout modSldLayout">
        <pc:chgData name="Mirjana Hrestak" userId="S::mirjana.hrestak@skole.hr::49815455-4e4c-4849-8c71-90b1ad439328" providerId="AD" clId="Web-{E76ECE5E-2E69-828A-2FBA-22AD2F767B3C}" dt="2020-04-02T13:12:38.869" v="54"/>
        <pc:sldMasterMkLst>
          <pc:docMk/>
          <pc:sldMasterMk cId="1643088040" sldId="2147484008"/>
        </pc:sldMasterMkLst>
        <pc:sldLayoutChg chg="add mod replId">
          <pc:chgData name="Mirjana Hrestak" userId="S::mirjana.hrestak@skole.hr::49815455-4e4c-4849-8c71-90b1ad439328" providerId="AD" clId="Web-{E76ECE5E-2E69-828A-2FBA-22AD2F767B3C}" dt="2020-04-02T13:12:38.869" v="54"/>
          <pc:sldLayoutMkLst>
            <pc:docMk/>
            <pc:sldMasterMk cId="1643088040" sldId="2147484008"/>
            <pc:sldLayoutMk cId="4082324169" sldId="2147484009"/>
          </pc:sldLayoutMkLst>
        </pc:sldLayoutChg>
        <pc:sldLayoutChg chg="add mod replId">
          <pc:chgData name="Mirjana Hrestak" userId="S::mirjana.hrestak@skole.hr::49815455-4e4c-4849-8c71-90b1ad439328" providerId="AD" clId="Web-{E76ECE5E-2E69-828A-2FBA-22AD2F767B3C}" dt="2020-04-02T13:12:38.869" v="54"/>
          <pc:sldLayoutMkLst>
            <pc:docMk/>
            <pc:sldMasterMk cId="1643088040" sldId="2147484008"/>
            <pc:sldLayoutMk cId="2394673545" sldId="2147484010"/>
          </pc:sldLayoutMkLst>
        </pc:sldLayoutChg>
        <pc:sldLayoutChg chg="add mod replId">
          <pc:chgData name="Mirjana Hrestak" userId="S::mirjana.hrestak@skole.hr::49815455-4e4c-4849-8c71-90b1ad439328" providerId="AD" clId="Web-{E76ECE5E-2E69-828A-2FBA-22AD2F767B3C}" dt="2020-04-02T13:12:38.869" v="54"/>
          <pc:sldLayoutMkLst>
            <pc:docMk/>
            <pc:sldMasterMk cId="1643088040" sldId="2147484008"/>
            <pc:sldLayoutMk cId="2317317451" sldId="2147484011"/>
          </pc:sldLayoutMkLst>
        </pc:sldLayoutChg>
        <pc:sldLayoutChg chg="add mod replId">
          <pc:chgData name="Mirjana Hrestak" userId="S::mirjana.hrestak@skole.hr::49815455-4e4c-4849-8c71-90b1ad439328" providerId="AD" clId="Web-{E76ECE5E-2E69-828A-2FBA-22AD2F767B3C}" dt="2020-04-02T13:12:38.869" v="54"/>
          <pc:sldLayoutMkLst>
            <pc:docMk/>
            <pc:sldMasterMk cId="1643088040" sldId="2147484008"/>
            <pc:sldLayoutMk cId="577113064" sldId="2147484012"/>
          </pc:sldLayoutMkLst>
        </pc:sldLayoutChg>
        <pc:sldLayoutChg chg="add mod replId">
          <pc:chgData name="Mirjana Hrestak" userId="S::mirjana.hrestak@skole.hr::49815455-4e4c-4849-8c71-90b1ad439328" providerId="AD" clId="Web-{E76ECE5E-2E69-828A-2FBA-22AD2F767B3C}" dt="2020-04-02T13:12:38.869" v="54"/>
          <pc:sldLayoutMkLst>
            <pc:docMk/>
            <pc:sldMasterMk cId="1643088040" sldId="2147484008"/>
            <pc:sldLayoutMk cId="3073821584" sldId="2147484013"/>
          </pc:sldLayoutMkLst>
        </pc:sldLayoutChg>
        <pc:sldLayoutChg chg="add mod replId">
          <pc:chgData name="Mirjana Hrestak" userId="S::mirjana.hrestak@skole.hr::49815455-4e4c-4849-8c71-90b1ad439328" providerId="AD" clId="Web-{E76ECE5E-2E69-828A-2FBA-22AD2F767B3C}" dt="2020-04-02T13:12:38.869" v="54"/>
          <pc:sldLayoutMkLst>
            <pc:docMk/>
            <pc:sldMasterMk cId="1643088040" sldId="2147484008"/>
            <pc:sldLayoutMk cId="119144244" sldId="2147484014"/>
          </pc:sldLayoutMkLst>
        </pc:sldLayoutChg>
        <pc:sldLayoutChg chg="add mod replId">
          <pc:chgData name="Mirjana Hrestak" userId="S::mirjana.hrestak@skole.hr::49815455-4e4c-4849-8c71-90b1ad439328" providerId="AD" clId="Web-{E76ECE5E-2E69-828A-2FBA-22AD2F767B3C}" dt="2020-04-02T13:12:38.869" v="54"/>
          <pc:sldLayoutMkLst>
            <pc:docMk/>
            <pc:sldMasterMk cId="1643088040" sldId="2147484008"/>
            <pc:sldLayoutMk cId="4241972977" sldId="2147484015"/>
          </pc:sldLayoutMkLst>
        </pc:sldLayoutChg>
        <pc:sldLayoutChg chg="add mod replId">
          <pc:chgData name="Mirjana Hrestak" userId="S::mirjana.hrestak@skole.hr::49815455-4e4c-4849-8c71-90b1ad439328" providerId="AD" clId="Web-{E76ECE5E-2E69-828A-2FBA-22AD2F767B3C}" dt="2020-04-02T13:12:38.869" v="54"/>
          <pc:sldLayoutMkLst>
            <pc:docMk/>
            <pc:sldMasterMk cId="1643088040" sldId="2147484008"/>
            <pc:sldLayoutMk cId="3114250732" sldId="2147484016"/>
          </pc:sldLayoutMkLst>
        </pc:sldLayoutChg>
        <pc:sldLayoutChg chg="add mod replId">
          <pc:chgData name="Mirjana Hrestak" userId="S::mirjana.hrestak@skole.hr::49815455-4e4c-4849-8c71-90b1ad439328" providerId="AD" clId="Web-{E76ECE5E-2E69-828A-2FBA-22AD2F767B3C}" dt="2020-04-02T13:12:38.869" v="54"/>
          <pc:sldLayoutMkLst>
            <pc:docMk/>
            <pc:sldMasterMk cId="1643088040" sldId="2147484008"/>
            <pc:sldLayoutMk cId="69466162" sldId="2147484017"/>
          </pc:sldLayoutMkLst>
        </pc:sldLayoutChg>
        <pc:sldLayoutChg chg="add mod replId">
          <pc:chgData name="Mirjana Hrestak" userId="S::mirjana.hrestak@skole.hr::49815455-4e4c-4849-8c71-90b1ad439328" providerId="AD" clId="Web-{E76ECE5E-2E69-828A-2FBA-22AD2F767B3C}" dt="2020-04-02T13:12:38.869" v="54"/>
          <pc:sldLayoutMkLst>
            <pc:docMk/>
            <pc:sldMasterMk cId="1643088040" sldId="2147484008"/>
            <pc:sldLayoutMk cId="4077173650" sldId="2147484018"/>
          </pc:sldLayoutMkLst>
        </pc:sldLayoutChg>
        <pc:sldLayoutChg chg="add mod replId">
          <pc:chgData name="Mirjana Hrestak" userId="S::mirjana.hrestak@skole.hr::49815455-4e4c-4849-8c71-90b1ad439328" providerId="AD" clId="Web-{E76ECE5E-2E69-828A-2FBA-22AD2F767B3C}" dt="2020-04-02T13:12:38.869" v="54"/>
          <pc:sldLayoutMkLst>
            <pc:docMk/>
            <pc:sldMasterMk cId="1643088040" sldId="2147484008"/>
            <pc:sldLayoutMk cId="216134750" sldId="2147484019"/>
          </pc:sldLayoutMkLst>
        </pc:sldLayoutChg>
      </pc:sldMasterChg>
    </pc:docChg>
  </pc:docChgLst>
  <pc:docChgLst>
    <pc:chgData name="Mirjana Hrestak" userId="S::mirjana.hrestak@skole.hr::49815455-4e4c-4849-8c71-90b1ad439328" providerId="AD" clId="Web-{8117AE01-7E62-C277-4F15-87FE42EF6379}"/>
    <pc:docChg chg="addSld modSld addMainMaster delMainMaster">
      <pc:chgData name="Mirjana Hrestak" userId="S::mirjana.hrestak@skole.hr::49815455-4e4c-4849-8c71-90b1ad439328" providerId="AD" clId="Web-{8117AE01-7E62-C277-4F15-87FE42EF6379}" dt="2020-04-02T13:23:08.103" v="243"/>
      <pc:docMkLst>
        <pc:docMk/>
      </pc:docMkLst>
      <pc:sldChg chg="modSp mod modClrScheme chgLayout">
        <pc:chgData name="Mirjana Hrestak" userId="S::mirjana.hrestak@skole.hr::49815455-4e4c-4849-8c71-90b1ad439328" providerId="AD" clId="Web-{8117AE01-7E62-C277-4F15-87FE42EF6379}" dt="2020-04-02T13:23:08.103" v="243"/>
        <pc:sldMkLst>
          <pc:docMk/>
          <pc:sldMk cId="109857222" sldId="256"/>
        </pc:sldMkLst>
        <pc:spChg chg="mod ord">
          <ac:chgData name="Mirjana Hrestak" userId="S::mirjana.hrestak@skole.hr::49815455-4e4c-4849-8c71-90b1ad439328" providerId="AD" clId="Web-{8117AE01-7E62-C277-4F15-87FE42EF6379}" dt="2020-04-02T13:23:08.103" v="243"/>
          <ac:spMkLst>
            <pc:docMk/>
            <pc:sldMk cId="109857222" sldId="256"/>
            <ac:spMk id="2" creationId="{00000000-0000-0000-0000-000000000000}"/>
          </ac:spMkLst>
        </pc:spChg>
        <pc:spChg chg="mod ord">
          <ac:chgData name="Mirjana Hrestak" userId="S::mirjana.hrestak@skole.hr::49815455-4e4c-4849-8c71-90b1ad439328" providerId="AD" clId="Web-{8117AE01-7E62-C277-4F15-87FE42EF6379}" dt="2020-04-02T13:23:08.103" v="243"/>
          <ac:spMkLst>
            <pc:docMk/>
            <pc:sldMk cId="109857222" sldId="256"/>
            <ac:spMk id="3" creationId="{00000000-0000-0000-0000-000000000000}"/>
          </ac:spMkLst>
        </pc:spChg>
      </pc:sldChg>
      <pc:sldChg chg="modSp mod modClrScheme chgLayout">
        <pc:chgData name="Mirjana Hrestak" userId="S::mirjana.hrestak@skole.hr::49815455-4e4c-4849-8c71-90b1ad439328" providerId="AD" clId="Web-{8117AE01-7E62-C277-4F15-87FE42EF6379}" dt="2020-04-02T13:23:08.103" v="243"/>
        <pc:sldMkLst>
          <pc:docMk/>
          <pc:sldMk cId="844182705" sldId="257"/>
        </pc:sldMkLst>
        <pc:spChg chg="mod ord">
          <ac:chgData name="Mirjana Hrestak" userId="S::mirjana.hrestak@skole.hr::49815455-4e4c-4849-8c71-90b1ad439328" providerId="AD" clId="Web-{8117AE01-7E62-C277-4F15-87FE42EF6379}" dt="2020-04-02T13:23:08.103" v="243"/>
          <ac:spMkLst>
            <pc:docMk/>
            <pc:sldMk cId="844182705" sldId="257"/>
            <ac:spMk id="2" creationId="{61231785-639D-473D-8737-59C6D2AE8042}"/>
          </ac:spMkLst>
        </pc:spChg>
        <pc:spChg chg="mod ord">
          <ac:chgData name="Mirjana Hrestak" userId="S::mirjana.hrestak@skole.hr::49815455-4e4c-4849-8c71-90b1ad439328" providerId="AD" clId="Web-{8117AE01-7E62-C277-4F15-87FE42EF6379}" dt="2020-04-02T13:23:08.103" v="243"/>
          <ac:spMkLst>
            <pc:docMk/>
            <pc:sldMk cId="844182705" sldId="257"/>
            <ac:spMk id="3" creationId="{C8626B4D-9549-46DB-B154-BF5758F2BD9B}"/>
          </ac:spMkLst>
        </pc:spChg>
      </pc:sldChg>
      <pc:sldChg chg="modSp mod modClrScheme chgLayout">
        <pc:chgData name="Mirjana Hrestak" userId="S::mirjana.hrestak@skole.hr::49815455-4e4c-4849-8c71-90b1ad439328" providerId="AD" clId="Web-{8117AE01-7E62-C277-4F15-87FE42EF6379}" dt="2020-04-02T13:23:08.103" v="243"/>
        <pc:sldMkLst>
          <pc:docMk/>
          <pc:sldMk cId="2449557841" sldId="258"/>
        </pc:sldMkLst>
        <pc:spChg chg="mod ord">
          <ac:chgData name="Mirjana Hrestak" userId="S::mirjana.hrestak@skole.hr::49815455-4e4c-4849-8c71-90b1ad439328" providerId="AD" clId="Web-{8117AE01-7E62-C277-4F15-87FE42EF6379}" dt="2020-04-02T13:23:08.103" v="243"/>
          <ac:spMkLst>
            <pc:docMk/>
            <pc:sldMk cId="2449557841" sldId="258"/>
            <ac:spMk id="2" creationId="{97489323-6311-4370-8BCD-1CAA72579A41}"/>
          </ac:spMkLst>
        </pc:spChg>
        <pc:spChg chg="mod ord">
          <ac:chgData name="Mirjana Hrestak" userId="S::mirjana.hrestak@skole.hr::49815455-4e4c-4849-8c71-90b1ad439328" providerId="AD" clId="Web-{8117AE01-7E62-C277-4F15-87FE42EF6379}" dt="2020-04-02T13:23:08.103" v="243"/>
          <ac:spMkLst>
            <pc:docMk/>
            <pc:sldMk cId="2449557841" sldId="258"/>
            <ac:spMk id="3" creationId="{8AF1B6CB-E293-4867-A16D-CB0FD8D73C0B}"/>
          </ac:spMkLst>
        </pc:spChg>
      </pc:sldChg>
      <pc:sldChg chg="addSp delSp modSp mod modClrScheme delDesignElem chgLayout">
        <pc:chgData name="Mirjana Hrestak" userId="S::mirjana.hrestak@skole.hr::49815455-4e4c-4849-8c71-90b1ad439328" providerId="AD" clId="Web-{8117AE01-7E62-C277-4F15-87FE42EF6379}" dt="2020-04-02T13:23:08.103" v="243"/>
        <pc:sldMkLst>
          <pc:docMk/>
          <pc:sldMk cId="3248703474" sldId="259"/>
        </pc:sldMkLst>
        <pc:spChg chg="mod ord">
          <ac:chgData name="Mirjana Hrestak" userId="S::mirjana.hrestak@skole.hr::49815455-4e4c-4849-8c71-90b1ad439328" providerId="AD" clId="Web-{8117AE01-7E62-C277-4F15-87FE42EF6379}" dt="2020-04-02T13:23:08.103" v="243"/>
          <ac:spMkLst>
            <pc:docMk/>
            <pc:sldMk cId="3248703474" sldId="259"/>
            <ac:spMk id="2" creationId="{30C087D0-1600-44ED-A49E-0FAB65C4D3F0}"/>
          </ac:spMkLst>
        </pc:spChg>
        <pc:spChg chg="mod ord">
          <ac:chgData name="Mirjana Hrestak" userId="S::mirjana.hrestak@skole.hr::49815455-4e4c-4849-8c71-90b1ad439328" providerId="AD" clId="Web-{8117AE01-7E62-C277-4F15-87FE42EF6379}" dt="2020-04-02T13:23:08.103" v="243"/>
          <ac:spMkLst>
            <pc:docMk/>
            <pc:sldMk cId="3248703474" sldId="259"/>
            <ac:spMk id="3" creationId="{437CA176-53BC-41A5-9098-EC9BA6DBC730}"/>
          </ac:spMkLst>
        </pc:spChg>
        <pc:spChg chg="add del">
          <ac:chgData name="Mirjana Hrestak" userId="S::mirjana.hrestak@skole.hr::49815455-4e4c-4849-8c71-90b1ad439328" providerId="AD" clId="Web-{8117AE01-7E62-C277-4F15-87FE42EF6379}" dt="2020-04-02T13:16:13.427" v="45"/>
          <ac:spMkLst>
            <pc:docMk/>
            <pc:sldMk cId="3248703474" sldId="259"/>
            <ac:spMk id="25" creationId="{EE9F5D7F-1BBC-4096-ADA7-AA9C9E4D2868}"/>
          </ac:spMkLst>
        </pc:spChg>
        <pc:spChg chg="add del">
          <ac:chgData name="Mirjana Hrestak" userId="S::mirjana.hrestak@skole.hr::49815455-4e4c-4849-8c71-90b1ad439328" providerId="AD" clId="Web-{8117AE01-7E62-C277-4F15-87FE42EF6379}" dt="2020-04-02T13:16:13.427" v="45"/>
          <ac:spMkLst>
            <pc:docMk/>
            <pc:sldMk cId="3248703474" sldId="259"/>
            <ac:spMk id="26" creationId="{06D370DD-716B-4528-B475-331F84CEA5A1}"/>
          </ac:spMkLst>
        </pc:spChg>
        <pc:spChg chg="add del">
          <ac:chgData name="Mirjana Hrestak" userId="S::mirjana.hrestak@skole.hr::49815455-4e4c-4849-8c71-90b1ad439328" providerId="AD" clId="Web-{8117AE01-7E62-C277-4F15-87FE42EF6379}" dt="2020-04-02T13:16:13.427" v="45"/>
          <ac:spMkLst>
            <pc:docMk/>
            <pc:sldMk cId="3248703474" sldId="259"/>
            <ac:spMk id="27" creationId="{E79D076F-656A-4CD9-83AD-AF8F4B28CA49}"/>
          </ac:spMkLst>
        </pc:spChg>
        <pc:spChg chg="add del">
          <ac:chgData name="Mirjana Hrestak" userId="S::mirjana.hrestak@skole.hr::49815455-4e4c-4849-8c71-90b1ad439328" providerId="AD" clId="Web-{8117AE01-7E62-C277-4F15-87FE42EF6379}" dt="2020-04-02T13:20:04.976" v="225"/>
          <ac:spMkLst>
            <pc:docMk/>
            <pc:sldMk cId="3248703474" sldId="259"/>
            <ac:spMk id="28" creationId="{EE9F5D7F-1BBC-4096-ADA7-AA9C9E4D2868}"/>
          </ac:spMkLst>
        </pc:spChg>
        <pc:spChg chg="add del">
          <ac:chgData name="Mirjana Hrestak" userId="S::mirjana.hrestak@skole.hr::49815455-4e4c-4849-8c71-90b1ad439328" providerId="AD" clId="Web-{8117AE01-7E62-C277-4F15-87FE42EF6379}" dt="2020-04-02T13:20:04.976" v="225"/>
          <ac:spMkLst>
            <pc:docMk/>
            <pc:sldMk cId="3248703474" sldId="259"/>
            <ac:spMk id="29" creationId="{06D370DD-716B-4528-B475-331F84CEA5A1}"/>
          </ac:spMkLst>
        </pc:spChg>
        <pc:spChg chg="add del">
          <ac:chgData name="Mirjana Hrestak" userId="S::mirjana.hrestak@skole.hr::49815455-4e4c-4849-8c71-90b1ad439328" providerId="AD" clId="Web-{8117AE01-7E62-C277-4F15-87FE42EF6379}" dt="2020-04-02T13:20:04.976" v="225"/>
          <ac:spMkLst>
            <pc:docMk/>
            <pc:sldMk cId="3248703474" sldId="259"/>
            <ac:spMk id="30" creationId="{E79D076F-656A-4CD9-83AD-AF8F4B28CA49}"/>
          </ac:spMkLst>
        </pc:spChg>
        <pc:spChg chg="add del">
          <ac:chgData name="Mirjana Hrestak" userId="S::mirjana.hrestak@skole.hr::49815455-4e4c-4849-8c71-90b1ad439328" providerId="AD" clId="Web-{8117AE01-7E62-C277-4F15-87FE42EF6379}" dt="2020-04-02T13:21:27.227" v="234"/>
          <ac:spMkLst>
            <pc:docMk/>
            <pc:sldMk cId="3248703474" sldId="259"/>
            <ac:spMk id="31" creationId="{13577A01-3DD8-4E33-BEE1-3065F7E6FB2F}"/>
          </ac:spMkLst>
        </pc:spChg>
        <pc:picChg chg="mod">
          <ac:chgData name="Mirjana Hrestak" userId="S::mirjana.hrestak@skole.hr::49815455-4e4c-4849-8c71-90b1ad439328" providerId="AD" clId="Web-{8117AE01-7E62-C277-4F15-87FE42EF6379}" dt="2020-04-02T13:20:04.976" v="226"/>
          <ac:picMkLst>
            <pc:docMk/>
            <pc:sldMk cId="3248703474" sldId="259"/>
            <ac:picMk id="5" creationId="{60C7D1BC-AC22-4703-BA74-A2D3DBF65924}"/>
          </ac:picMkLst>
        </pc:picChg>
      </pc:sldChg>
      <pc:sldChg chg="modSp mod modClrScheme chgLayout">
        <pc:chgData name="Mirjana Hrestak" userId="S::mirjana.hrestak@skole.hr::49815455-4e4c-4849-8c71-90b1ad439328" providerId="AD" clId="Web-{8117AE01-7E62-C277-4F15-87FE42EF6379}" dt="2020-04-02T13:23:08.103" v="243"/>
        <pc:sldMkLst>
          <pc:docMk/>
          <pc:sldMk cId="964433588" sldId="260"/>
        </pc:sldMkLst>
        <pc:spChg chg="mod ord">
          <ac:chgData name="Mirjana Hrestak" userId="S::mirjana.hrestak@skole.hr::49815455-4e4c-4849-8c71-90b1ad439328" providerId="AD" clId="Web-{8117AE01-7E62-C277-4F15-87FE42EF6379}" dt="2020-04-02T13:23:08.103" v="243"/>
          <ac:spMkLst>
            <pc:docMk/>
            <pc:sldMk cId="964433588" sldId="260"/>
            <ac:spMk id="2" creationId="{42C826B1-0BD6-4AE2-9BB1-A48234B94A9B}"/>
          </ac:spMkLst>
        </pc:spChg>
        <pc:spChg chg="mod ord">
          <ac:chgData name="Mirjana Hrestak" userId="S::mirjana.hrestak@skole.hr::49815455-4e4c-4849-8c71-90b1ad439328" providerId="AD" clId="Web-{8117AE01-7E62-C277-4F15-87FE42EF6379}" dt="2020-04-02T13:23:08.103" v="243"/>
          <ac:spMkLst>
            <pc:docMk/>
            <pc:sldMk cId="964433588" sldId="260"/>
            <ac:spMk id="3" creationId="{D7C395B3-1BF9-494C-96B7-FECCDB8A6106}"/>
          </ac:spMkLst>
        </pc:spChg>
        <pc:spChg chg="mod">
          <ac:chgData name="Mirjana Hrestak" userId="S::mirjana.hrestak@skole.hr::49815455-4e4c-4849-8c71-90b1ad439328" providerId="AD" clId="Web-{8117AE01-7E62-C277-4F15-87FE42EF6379}" dt="2020-04-02T13:21:17.789" v="232" actId="1076"/>
          <ac:spMkLst>
            <pc:docMk/>
            <pc:sldMk cId="964433588" sldId="260"/>
            <ac:spMk id="6" creationId="{E5B2CBF7-02C6-4EF2-A17F-506C2D76BF10}"/>
          </ac:spMkLst>
        </pc:spChg>
        <pc:picChg chg="mod">
          <ac:chgData name="Mirjana Hrestak" userId="S::mirjana.hrestak@skole.hr::49815455-4e4c-4849-8c71-90b1ad439328" providerId="AD" clId="Web-{8117AE01-7E62-C277-4F15-87FE42EF6379}" dt="2020-04-02T13:21:22.039" v="233" actId="1076"/>
          <ac:picMkLst>
            <pc:docMk/>
            <pc:sldMk cId="964433588" sldId="260"/>
            <ac:picMk id="4" creationId="{A133902D-A396-4745-870E-33F106CF04E1}"/>
          </ac:picMkLst>
        </pc:picChg>
      </pc:sldChg>
      <pc:sldChg chg="modSp mod modClrScheme chgLayout">
        <pc:chgData name="Mirjana Hrestak" userId="S::mirjana.hrestak@skole.hr::49815455-4e4c-4849-8c71-90b1ad439328" providerId="AD" clId="Web-{8117AE01-7E62-C277-4F15-87FE42EF6379}" dt="2020-04-02T13:23:08.103" v="243"/>
        <pc:sldMkLst>
          <pc:docMk/>
          <pc:sldMk cId="3370735116" sldId="261"/>
        </pc:sldMkLst>
        <pc:spChg chg="mod ord">
          <ac:chgData name="Mirjana Hrestak" userId="S::mirjana.hrestak@skole.hr::49815455-4e4c-4849-8c71-90b1ad439328" providerId="AD" clId="Web-{8117AE01-7E62-C277-4F15-87FE42EF6379}" dt="2020-04-02T13:23:08.103" v="243"/>
          <ac:spMkLst>
            <pc:docMk/>
            <pc:sldMk cId="3370735116" sldId="261"/>
            <ac:spMk id="2" creationId="{E84F1DA5-93C3-45CD-AB6C-B2E8E6DF434F}"/>
          </ac:spMkLst>
        </pc:spChg>
        <pc:spChg chg="mod ord">
          <ac:chgData name="Mirjana Hrestak" userId="S::mirjana.hrestak@skole.hr::49815455-4e4c-4849-8c71-90b1ad439328" providerId="AD" clId="Web-{8117AE01-7E62-C277-4F15-87FE42EF6379}" dt="2020-04-02T13:23:08.103" v="243"/>
          <ac:spMkLst>
            <pc:docMk/>
            <pc:sldMk cId="3370735116" sldId="261"/>
            <ac:spMk id="3" creationId="{CF169897-A671-4ED2-9F70-ECDF0EBCA9FD}"/>
          </ac:spMkLst>
        </pc:spChg>
      </pc:sldChg>
      <pc:sldChg chg="modSp mod modClrScheme chgLayout">
        <pc:chgData name="Mirjana Hrestak" userId="S::mirjana.hrestak@skole.hr::49815455-4e4c-4849-8c71-90b1ad439328" providerId="AD" clId="Web-{8117AE01-7E62-C277-4F15-87FE42EF6379}" dt="2020-04-02T13:23:08.103" v="243"/>
        <pc:sldMkLst>
          <pc:docMk/>
          <pc:sldMk cId="1890628513" sldId="262"/>
        </pc:sldMkLst>
        <pc:spChg chg="mod ord">
          <ac:chgData name="Mirjana Hrestak" userId="S::mirjana.hrestak@skole.hr::49815455-4e4c-4849-8c71-90b1ad439328" providerId="AD" clId="Web-{8117AE01-7E62-C277-4F15-87FE42EF6379}" dt="2020-04-02T13:23:08.103" v="243"/>
          <ac:spMkLst>
            <pc:docMk/>
            <pc:sldMk cId="1890628513" sldId="262"/>
            <ac:spMk id="2" creationId="{EB9167DA-3D5D-4966-9728-882F1DE10064}"/>
          </ac:spMkLst>
        </pc:spChg>
        <pc:spChg chg="mod ord">
          <ac:chgData name="Mirjana Hrestak" userId="S::mirjana.hrestak@skole.hr::49815455-4e4c-4849-8c71-90b1ad439328" providerId="AD" clId="Web-{8117AE01-7E62-C277-4F15-87FE42EF6379}" dt="2020-04-02T13:23:08.103" v="243"/>
          <ac:spMkLst>
            <pc:docMk/>
            <pc:sldMk cId="1890628513" sldId="262"/>
            <ac:spMk id="3" creationId="{34CE959B-E939-469B-A11F-7C92C8100D79}"/>
          </ac:spMkLst>
        </pc:spChg>
      </pc:sldChg>
      <pc:sldChg chg="modSp mod modClrScheme chgLayout">
        <pc:chgData name="Mirjana Hrestak" userId="S::mirjana.hrestak@skole.hr::49815455-4e4c-4849-8c71-90b1ad439328" providerId="AD" clId="Web-{8117AE01-7E62-C277-4F15-87FE42EF6379}" dt="2020-04-02T13:23:08.103" v="243"/>
        <pc:sldMkLst>
          <pc:docMk/>
          <pc:sldMk cId="4240234905" sldId="263"/>
        </pc:sldMkLst>
        <pc:spChg chg="mod ord">
          <ac:chgData name="Mirjana Hrestak" userId="S::mirjana.hrestak@skole.hr::49815455-4e4c-4849-8c71-90b1ad439328" providerId="AD" clId="Web-{8117AE01-7E62-C277-4F15-87FE42EF6379}" dt="2020-04-02T13:23:08.103" v="243"/>
          <ac:spMkLst>
            <pc:docMk/>
            <pc:sldMk cId="4240234905" sldId="263"/>
            <ac:spMk id="2" creationId="{C3F17325-20CE-42C6-827B-1D103296B56C}"/>
          </ac:spMkLst>
        </pc:spChg>
        <pc:spChg chg="mod ord">
          <ac:chgData name="Mirjana Hrestak" userId="S::mirjana.hrestak@skole.hr::49815455-4e4c-4849-8c71-90b1ad439328" providerId="AD" clId="Web-{8117AE01-7E62-C277-4F15-87FE42EF6379}" dt="2020-04-02T13:23:08.103" v="243"/>
          <ac:spMkLst>
            <pc:docMk/>
            <pc:sldMk cId="4240234905" sldId="263"/>
            <ac:spMk id="3" creationId="{CFB5E876-03F5-441A-9433-8B93024D618C}"/>
          </ac:spMkLst>
        </pc:spChg>
      </pc:sldChg>
      <pc:sldChg chg="addSp delSp modSp new mod setBg modClrScheme delDesignElem chgLayout">
        <pc:chgData name="Mirjana Hrestak" userId="S::mirjana.hrestak@skole.hr::49815455-4e4c-4849-8c71-90b1ad439328" providerId="AD" clId="Web-{8117AE01-7E62-C277-4F15-87FE42EF6379}" dt="2020-04-02T13:23:08.103" v="243"/>
        <pc:sldMkLst>
          <pc:docMk/>
          <pc:sldMk cId="1826516895" sldId="264"/>
        </pc:sldMkLst>
        <pc:spChg chg="mod ord">
          <ac:chgData name="Mirjana Hrestak" userId="S::mirjana.hrestak@skole.hr::49815455-4e4c-4849-8c71-90b1ad439328" providerId="AD" clId="Web-{8117AE01-7E62-C277-4F15-87FE42EF6379}" dt="2020-04-02T13:23:08.103" v="243"/>
          <ac:spMkLst>
            <pc:docMk/>
            <pc:sldMk cId="1826516895" sldId="264"/>
            <ac:spMk id="2" creationId="{9B799582-A8ED-4877-ADFB-3985D8D6B379}"/>
          </ac:spMkLst>
        </pc:spChg>
        <pc:spChg chg="del mod">
          <ac:chgData name="Mirjana Hrestak" userId="S::mirjana.hrestak@skole.hr::49815455-4e4c-4849-8c71-90b1ad439328" providerId="AD" clId="Web-{8117AE01-7E62-C277-4F15-87FE42EF6379}" dt="2020-04-02T13:19:17.820" v="223"/>
          <ac:spMkLst>
            <pc:docMk/>
            <pc:sldMk cId="1826516895" sldId="264"/>
            <ac:spMk id="3" creationId="{16826B43-DED6-45E6-8E40-6943800707F8}"/>
          </ac:spMkLst>
        </pc:spChg>
        <pc:spChg chg="add del">
          <ac:chgData name="Mirjana Hrestak" userId="S::mirjana.hrestak@skole.hr::49815455-4e4c-4849-8c71-90b1ad439328" providerId="AD" clId="Web-{8117AE01-7E62-C277-4F15-87FE42EF6379}" dt="2020-04-02T13:21:27.227" v="234"/>
          <ac:spMkLst>
            <pc:docMk/>
            <pc:sldMk cId="1826516895" sldId="264"/>
            <ac:spMk id="10" creationId="{A652E5D6-E378-4614-BCBD-8663DD15B353}"/>
          </ac:spMkLst>
        </pc:spChg>
        <pc:spChg chg="add del">
          <ac:chgData name="Mirjana Hrestak" userId="S::mirjana.hrestak@skole.hr::49815455-4e4c-4849-8c71-90b1ad439328" providerId="AD" clId="Web-{8117AE01-7E62-C277-4F15-87FE42EF6379}" dt="2020-04-02T13:21:27.227" v="234"/>
          <ac:spMkLst>
            <pc:docMk/>
            <pc:sldMk cId="1826516895" sldId="264"/>
            <ac:spMk id="12" creationId="{3A287AC3-AACF-4ADB-9F73-125E714D93CD}"/>
          </ac:spMkLst>
        </pc:spChg>
        <pc:graphicFrameChg chg="add mod ord">
          <ac:chgData name="Mirjana Hrestak" userId="S::mirjana.hrestak@skole.hr::49815455-4e4c-4849-8c71-90b1ad439328" providerId="AD" clId="Web-{8117AE01-7E62-C277-4F15-87FE42EF6379}" dt="2020-04-02T13:23:08.103" v="243"/>
          <ac:graphicFrameMkLst>
            <pc:docMk/>
            <pc:sldMk cId="1826516895" sldId="264"/>
            <ac:graphicFrameMk id="5" creationId="{5E1A2130-3B60-48FE-B784-E65DD3612BA7}"/>
          </ac:graphicFrameMkLst>
        </pc:graphicFrameChg>
      </pc:sldChg>
      <pc:sldMasterChg chg="del delSldLayout">
        <pc:chgData name="Mirjana Hrestak" userId="S::mirjana.hrestak@skole.hr::49815455-4e4c-4849-8c71-90b1ad439328" providerId="AD" clId="Web-{8117AE01-7E62-C277-4F15-87FE42EF6379}" dt="2020-04-02T13:15:20.052" v="41"/>
        <pc:sldMasterMkLst>
          <pc:docMk/>
          <pc:sldMasterMk cId="1643088040" sldId="2147484008"/>
        </pc:sldMasterMkLst>
        <pc:sldLayoutChg chg="del">
          <pc:chgData name="Mirjana Hrestak" userId="S::mirjana.hrestak@skole.hr::49815455-4e4c-4849-8c71-90b1ad439328" providerId="AD" clId="Web-{8117AE01-7E62-C277-4F15-87FE42EF6379}" dt="2020-04-02T13:15:20.052" v="41"/>
          <pc:sldLayoutMkLst>
            <pc:docMk/>
            <pc:sldMasterMk cId="1643088040" sldId="2147484008"/>
            <pc:sldLayoutMk cId="4082324169" sldId="2147484009"/>
          </pc:sldLayoutMkLst>
        </pc:sldLayoutChg>
        <pc:sldLayoutChg chg="del">
          <pc:chgData name="Mirjana Hrestak" userId="S::mirjana.hrestak@skole.hr::49815455-4e4c-4849-8c71-90b1ad439328" providerId="AD" clId="Web-{8117AE01-7E62-C277-4F15-87FE42EF6379}" dt="2020-04-02T13:15:20.052" v="41"/>
          <pc:sldLayoutMkLst>
            <pc:docMk/>
            <pc:sldMasterMk cId="1643088040" sldId="2147484008"/>
            <pc:sldLayoutMk cId="2394673545" sldId="2147484010"/>
          </pc:sldLayoutMkLst>
        </pc:sldLayoutChg>
        <pc:sldLayoutChg chg="del">
          <pc:chgData name="Mirjana Hrestak" userId="S::mirjana.hrestak@skole.hr::49815455-4e4c-4849-8c71-90b1ad439328" providerId="AD" clId="Web-{8117AE01-7E62-C277-4F15-87FE42EF6379}" dt="2020-04-02T13:15:20.052" v="41"/>
          <pc:sldLayoutMkLst>
            <pc:docMk/>
            <pc:sldMasterMk cId="1643088040" sldId="2147484008"/>
            <pc:sldLayoutMk cId="2317317451" sldId="2147484011"/>
          </pc:sldLayoutMkLst>
        </pc:sldLayoutChg>
        <pc:sldLayoutChg chg="del">
          <pc:chgData name="Mirjana Hrestak" userId="S::mirjana.hrestak@skole.hr::49815455-4e4c-4849-8c71-90b1ad439328" providerId="AD" clId="Web-{8117AE01-7E62-C277-4F15-87FE42EF6379}" dt="2020-04-02T13:15:20.052" v="41"/>
          <pc:sldLayoutMkLst>
            <pc:docMk/>
            <pc:sldMasterMk cId="1643088040" sldId="2147484008"/>
            <pc:sldLayoutMk cId="577113064" sldId="2147484012"/>
          </pc:sldLayoutMkLst>
        </pc:sldLayoutChg>
        <pc:sldLayoutChg chg="del">
          <pc:chgData name="Mirjana Hrestak" userId="S::mirjana.hrestak@skole.hr::49815455-4e4c-4849-8c71-90b1ad439328" providerId="AD" clId="Web-{8117AE01-7E62-C277-4F15-87FE42EF6379}" dt="2020-04-02T13:15:20.052" v="41"/>
          <pc:sldLayoutMkLst>
            <pc:docMk/>
            <pc:sldMasterMk cId="1643088040" sldId="2147484008"/>
            <pc:sldLayoutMk cId="3073821584" sldId="2147484013"/>
          </pc:sldLayoutMkLst>
        </pc:sldLayoutChg>
        <pc:sldLayoutChg chg="del">
          <pc:chgData name="Mirjana Hrestak" userId="S::mirjana.hrestak@skole.hr::49815455-4e4c-4849-8c71-90b1ad439328" providerId="AD" clId="Web-{8117AE01-7E62-C277-4F15-87FE42EF6379}" dt="2020-04-02T13:15:20.052" v="41"/>
          <pc:sldLayoutMkLst>
            <pc:docMk/>
            <pc:sldMasterMk cId="1643088040" sldId="2147484008"/>
            <pc:sldLayoutMk cId="119144244" sldId="2147484014"/>
          </pc:sldLayoutMkLst>
        </pc:sldLayoutChg>
        <pc:sldLayoutChg chg="del">
          <pc:chgData name="Mirjana Hrestak" userId="S::mirjana.hrestak@skole.hr::49815455-4e4c-4849-8c71-90b1ad439328" providerId="AD" clId="Web-{8117AE01-7E62-C277-4F15-87FE42EF6379}" dt="2020-04-02T13:15:20.052" v="41"/>
          <pc:sldLayoutMkLst>
            <pc:docMk/>
            <pc:sldMasterMk cId="1643088040" sldId="2147484008"/>
            <pc:sldLayoutMk cId="4241972977" sldId="2147484015"/>
          </pc:sldLayoutMkLst>
        </pc:sldLayoutChg>
        <pc:sldLayoutChg chg="del">
          <pc:chgData name="Mirjana Hrestak" userId="S::mirjana.hrestak@skole.hr::49815455-4e4c-4849-8c71-90b1ad439328" providerId="AD" clId="Web-{8117AE01-7E62-C277-4F15-87FE42EF6379}" dt="2020-04-02T13:15:20.052" v="41"/>
          <pc:sldLayoutMkLst>
            <pc:docMk/>
            <pc:sldMasterMk cId="1643088040" sldId="2147484008"/>
            <pc:sldLayoutMk cId="3114250732" sldId="2147484016"/>
          </pc:sldLayoutMkLst>
        </pc:sldLayoutChg>
        <pc:sldLayoutChg chg="del">
          <pc:chgData name="Mirjana Hrestak" userId="S::mirjana.hrestak@skole.hr::49815455-4e4c-4849-8c71-90b1ad439328" providerId="AD" clId="Web-{8117AE01-7E62-C277-4F15-87FE42EF6379}" dt="2020-04-02T13:15:20.052" v="41"/>
          <pc:sldLayoutMkLst>
            <pc:docMk/>
            <pc:sldMasterMk cId="1643088040" sldId="2147484008"/>
            <pc:sldLayoutMk cId="69466162" sldId="2147484017"/>
          </pc:sldLayoutMkLst>
        </pc:sldLayoutChg>
        <pc:sldLayoutChg chg="del">
          <pc:chgData name="Mirjana Hrestak" userId="S::mirjana.hrestak@skole.hr::49815455-4e4c-4849-8c71-90b1ad439328" providerId="AD" clId="Web-{8117AE01-7E62-C277-4F15-87FE42EF6379}" dt="2020-04-02T13:15:20.052" v="41"/>
          <pc:sldLayoutMkLst>
            <pc:docMk/>
            <pc:sldMasterMk cId="1643088040" sldId="2147484008"/>
            <pc:sldLayoutMk cId="4077173650" sldId="2147484018"/>
          </pc:sldLayoutMkLst>
        </pc:sldLayoutChg>
        <pc:sldLayoutChg chg="del">
          <pc:chgData name="Mirjana Hrestak" userId="S::mirjana.hrestak@skole.hr::49815455-4e4c-4849-8c71-90b1ad439328" providerId="AD" clId="Web-{8117AE01-7E62-C277-4F15-87FE42EF6379}" dt="2020-04-02T13:15:20.052" v="41"/>
          <pc:sldLayoutMkLst>
            <pc:docMk/>
            <pc:sldMasterMk cId="1643088040" sldId="2147484008"/>
            <pc:sldLayoutMk cId="216134750" sldId="2147484019"/>
          </pc:sldLayoutMkLst>
        </pc:sldLayoutChg>
      </pc:sldMasterChg>
      <pc:sldMasterChg chg="add del addSldLayout delSldLayout modSldLayout">
        <pc:chgData name="Mirjana Hrestak" userId="S::mirjana.hrestak@skole.hr::49815455-4e4c-4849-8c71-90b1ad439328" providerId="AD" clId="Web-{8117AE01-7E62-C277-4F15-87FE42EF6379}" dt="2020-04-02T13:15:25.317" v="42"/>
        <pc:sldMasterMkLst>
          <pc:docMk/>
          <pc:sldMasterMk cId="565275577" sldId="2147484020"/>
        </pc:sldMasterMkLst>
        <pc:sldLayoutChg chg="add del mod replId">
          <pc:chgData name="Mirjana Hrestak" userId="S::mirjana.hrestak@skole.hr::49815455-4e4c-4849-8c71-90b1ad439328" providerId="AD" clId="Web-{8117AE01-7E62-C277-4F15-87FE42EF6379}" dt="2020-04-02T13:15:25.317" v="42"/>
          <pc:sldLayoutMkLst>
            <pc:docMk/>
            <pc:sldMasterMk cId="565275577" sldId="2147484020"/>
            <pc:sldLayoutMk cId="919119225" sldId="2147484021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15:25.317" v="42"/>
          <pc:sldLayoutMkLst>
            <pc:docMk/>
            <pc:sldMasterMk cId="565275577" sldId="2147484020"/>
            <pc:sldLayoutMk cId="2114540214" sldId="2147484022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15:25.317" v="42"/>
          <pc:sldLayoutMkLst>
            <pc:docMk/>
            <pc:sldMasterMk cId="565275577" sldId="2147484020"/>
            <pc:sldLayoutMk cId="300955254" sldId="2147484023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15:25.317" v="42"/>
          <pc:sldLayoutMkLst>
            <pc:docMk/>
            <pc:sldMasterMk cId="565275577" sldId="2147484020"/>
            <pc:sldLayoutMk cId="2843814988" sldId="2147484024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15:25.317" v="42"/>
          <pc:sldLayoutMkLst>
            <pc:docMk/>
            <pc:sldMasterMk cId="565275577" sldId="2147484020"/>
            <pc:sldLayoutMk cId="2379442008" sldId="2147484025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15:25.317" v="42"/>
          <pc:sldLayoutMkLst>
            <pc:docMk/>
            <pc:sldMasterMk cId="565275577" sldId="2147484020"/>
            <pc:sldLayoutMk cId="3463519009" sldId="2147484026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15:25.317" v="42"/>
          <pc:sldLayoutMkLst>
            <pc:docMk/>
            <pc:sldMasterMk cId="565275577" sldId="2147484020"/>
            <pc:sldLayoutMk cId="1979803253" sldId="2147484027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15:25.317" v="42"/>
          <pc:sldLayoutMkLst>
            <pc:docMk/>
            <pc:sldMasterMk cId="565275577" sldId="2147484020"/>
            <pc:sldLayoutMk cId="162327006" sldId="2147484028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15:25.317" v="42"/>
          <pc:sldLayoutMkLst>
            <pc:docMk/>
            <pc:sldMasterMk cId="565275577" sldId="2147484020"/>
            <pc:sldLayoutMk cId="1266126003" sldId="2147484029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15:25.317" v="42"/>
          <pc:sldLayoutMkLst>
            <pc:docMk/>
            <pc:sldMasterMk cId="565275577" sldId="2147484020"/>
            <pc:sldLayoutMk cId="3942684434" sldId="2147484030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15:25.317" v="42"/>
          <pc:sldLayoutMkLst>
            <pc:docMk/>
            <pc:sldMasterMk cId="565275577" sldId="2147484020"/>
            <pc:sldLayoutMk cId="3965214651" sldId="2147484031"/>
          </pc:sldLayoutMkLst>
        </pc:sldLayoutChg>
      </pc:sldMasterChg>
      <pc:sldMasterChg chg="add del addSldLayout delSldLayout modSldLayout">
        <pc:chgData name="Mirjana Hrestak" userId="S::mirjana.hrestak@skole.hr::49815455-4e4c-4849-8c71-90b1ad439328" providerId="AD" clId="Web-{8117AE01-7E62-C277-4F15-87FE42EF6379}" dt="2020-04-02T13:16:13.427" v="45"/>
        <pc:sldMasterMkLst>
          <pc:docMk/>
          <pc:sldMasterMk cId="3818819474" sldId="2147484032"/>
        </pc:sldMasterMkLst>
        <pc:sldLayoutChg chg="add del mod replId">
          <pc:chgData name="Mirjana Hrestak" userId="S::mirjana.hrestak@skole.hr::49815455-4e4c-4849-8c71-90b1ad439328" providerId="AD" clId="Web-{8117AE01-7E62-C277-4F15-87FE42EF6379}" dt="2020-04-02T13:16:13.427" v="45"/>
          <pc:sldLayoutMkLst>
            <pc:docMk/>
            <pc:sldMasterMk cId="3818819474" sldId="2147484032"/>
            <pc:sldLayoutMk cId="4270531945" sldId="2147484033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16:13.427" v="45"/>
          <pc:sldLayoutMkLst>
            <pc:docMk/>
            <pc:sldMasterMk cId="3818819474" sldId="2147484032"/>
            <pc:sldLayoutMk cId="3101475658" sldId="2147484034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16:13.427" v="45"/>
          <pc:sldLayoutMkLst>
            <pc:docMk/>
            <pc:sldMasterMk cId="3818819474" sldId="2147484032"/>
            <pc:sldLayoutMk cId="830357308" sldId="2147484035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16:13.427" v="45"/>
          <pc:sldLayoutMkLst>
            <pc:docMk/>
            <pc:sldMasterMk cId="3818819474" sldId="2147484032"/>
            <pc:sldLayoutMk cId="1474415263" sldId="2147484036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16:13.427" v="45"/>
          <pc:sldLayoutMkLst>
            <pc:docMk/>
            <pc:sldMasterMk cId="3818819474" sldId="2147484032"/>
            <pc:sldLayoutMk cId="1391042357" sldId="2147484037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16:13.427" v="45"/>
          <pc:sldLayoutMkLst>
            <pc:docMk/>
            <pc:sldMasterMk cId="3818819474" sldId="2147484032"/>
            <pc:sldLayoutMk cId="2429837977" sldId="2147484038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16:13.427" v="45"/>
          <pc:sldLayoutMkLst>
            <pc:docMk/>
            <pc:sldMasterMk cId="3818819474" sldId="2147484032"/>
            <pc:sldLayoutMk cId="2248054164" sldId="2147484039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16:13.427" v="45"/>
          <pc:sldLayoutMkLst>
            <pc:docMk/>
            <pc:sldMasterMk cId="3818819474" sldId="2147484032"/>
            <pc:sldLayoutMk cId="279436910" sldId="2147484040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16:13.427" v="45"/>
          <pc:sldLayoutMkLst>
            <pc:docMk/>
            <pc:sldMasterMk cId="3818819474" sldId="2147484032"/>
            <pc:sldLayoutMk cId="3125919823" sldId="2147484041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16:13.427" v="45"/>
          <pc:sldLayoutMkLst>
            <pc:docMk/>
            <pc:sldMasterMk cId="3818819474" sldId="2147484032"/>
            <pc:sldLayoutMk cId="1225471047" sldId="2147484042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16:13.427" v="45"/>
          <pc:sldLayoutMkLst>
            <pc:docMk/>
            <pc:sldMasterMk cId="3818819474" sldId="2147484032"/>
            <pc:sldLayoutMk cId="1069103643" sldId="2147484043"/>
          </pc:sldLayoutMkLst>
        </pc:sldLayoutChg>
      </pc:sldMasterChg>
      <pc:sldMasterChg chg="add del addSldLayout delSldLayout modSldLayout">
        <pc:chgData name="Mirjana Hrestak" userId="S::mirjana.hrestak@skole.hr::49815455-4e4c-4849-8c71-90b1ad439328" providerId="AD" clId="Web-{8117AE01-7E62-C277-4F15-87FE42EF6379}" dt="2020-04-02T13:16:31.427" v="46"/>
        <pc:sldMasterMkLst>
          <pc:docMk/>
          <pc:sldMasterMk cId="257410677" sldId="2147484044"/>
        </pc:sldMasterMkLst>
        <pc:sldLayoutChg chg="add del mod replId">
          <pc:chgData name="Mirjana Hrestak" userId="S::mirjana.hrestak@skole.hr::49815455-4e4c-4849-8c71-90b1ad439328" providerId="AD" clId="Web-{8117AE01-7E62-C277-4F15-87FE42EF6379}" dt="2020-04-02T13:16:31.427" v="46"/>
          <pc:sldLayoutMkLst>
            <pc:docMk/>
            <pc:sldMasterMk cId="257410677" sldId="2147484044"/>
            <pc:sldLayoutMk cId="567219123" sldId="2147484045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16:31.427" v="46"/>
          <pc:sldLayoutMkLst>
            <pc:docMk/>
            <pc:sldMasterMk cId="257410677" sldId="2147484044"/>
            <pc:sldLayoutMk cId="3574061332" sldId="2147484046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16:31.427" v="46"/>
          <pc:sldLayoutMkLst>
            <pc:docMk/>
            <pc:sldMasterMk cId="257410677" sldId="2147484044"/>
            <pc:sldLayoutMk cId="2629496736" sldId="2147484047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16:31.427" v="46"/>
          <pc:sldLayoutMkLst>
            <pc:docMk/>
            <pc:sldMasterMk cId="257410677" sldId="2147484044"/>
            <pc:sldLayoutMk cId="962310318" sldId="2147484048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16:31.427" v="46"/>
          <pc:sldLayoutMkLst>
            <pc:docMk/>
            <pc:sldMasterMk cId="257410677" sldId="2147484044"/>
            <pc:sldLayoutMk cId="500836685" sldId="2147484049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16:31.427" v="46"/>
          <pc:sldLayoutMkLst>
            <pc:docMk/>
            <pc:sldMasterMk cId="257410677" sldId="2147484044"/>
            <pc:sldLayoutMk cId="1396339517" sldId="2147484050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16:31.427" v="46"/>
          <pc:sldLayoutMkLst>
            <pc:docMk/>
            <pc:sldMasterMk cId="257410677" sldId="2147484044"/>
            <pc:sldLayoutMk cId="2508632025" sldId="2147484051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16:31.427" v="46"/>
          <pc:sldLayoutMkLst>
            <pc:docMk/>
            <pc:sldMasterMk cId="257410677" sldId="2147484044"/>
            <pc:sldLayoutMk cId="1569005556" sldId="2147484052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16:31.427" v="46"/>
          <pc:sldLayoutMkLst>
            <pc:docMk/>
            <pc:sldMasterMk cId="257410677" sldId="2147484044"/>
            <pc:sldLayoutMk cId="2859362072" sldId="2147484053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16:31.427" v="46"/>
          <pc:sldLayoutMkLst>
            <pc:docMk/>
            <pc:sldMasterMk cId="257410677" sldId="2147484044"/>
            <pc:sldLayoutMk cId="536046340" sldId="2147484054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16:31.427" v="46"/>
          <pc:sldLayoutMkLst>
            <pc:docMk/>
            <pc:sldMasterMk cId="257410677" sldId="2147484044"/>
            <pc:sldLayoutMk cId="2512881377" sldId="2147484055"/>
          </pc:sldLayoutMkLst>
        </pc:sldLayoutChg>
      </pc:sldMasterChg>
      <pc:sldMasterChg chg="add del addSldLayout delSldLayout modSldLayout">
        <pc:chgData name="Mirjana Hrestak" userId="S::mirjana.hrestak@skole.hr::49815455-4e4c-4849-8c71-90b1ad439328" providerId="AD" clId="Web-{8117AE01-7E62-C277-4F15-87FE42EF6379}" dt="2020-04-02T13:21:27.227" v="234"/>
        <pc:sldMasterMkLst>
          <pc:docMk/>
          <pc:sldMasterMk cId="3934435594" sldId="2147484056"/>
        </pc:sldMasterMkLst>
        <pc:sldLayoutChg chg="add del mod replId">
          <pc:chgData name="Mirjana Hrestak" userId="S::mirjana.hrestak@skole.hr::49815455-4e4c-4849-8c71-90b1ad439328" providerId="AD" clId="Web-{8117AE01-7E62-C277-4F15-87FE42EF6379}" dt="2020-04-02T13:21:27.227" v="234"/>
          <pc:sldLayoutMkLst>
            <pc:docMk/>
            <pc:sldMasterMk cId="3934435594" sldId="2147484056"/>
            <pc:sldLayoutMk cId="1320425808" sldId="2147484057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21:27.227" v="234"/>
          <pc:sldLayoutMkLst>
            <pc:docMk/>
            <pc:sldMasterMk cId="3934435594" sldId="2147484056"/>
            <pc:sldLayoutMk cId="2712055051" sldId="2147484058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21:27.227" v="234"/>
          <pc:sldLayoutMkLst>
            <pc:docMk/>
            <pc:sldMasterMk cId="3934435594" sldId="2147484056"/>
            <pc:sldLayoutMk cId="2475871492" sldId="2147484059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21:27.227" v="234"/>
          <pc:sldLayoutMkLst>
            <pc:docMk/>
            <pc:sldMasterMk cId="3934435594" sldId="2147484056"/>
            <pc:sldLayoutMk cId="557326206" sldId="2147484060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21:27.227" v="234"/>
          <pc:sldLayoutMkLst>
            <pc:docMk/>
            <pc:sldMasterMk cId="3934435594" sldId="2147484056"/>
            <pc:sldLayoutMk cId="4197921985" sldId="2147484061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21:27.227" v="234"/>
          <pc:sldLayoutMkLst>
            <pc:docMk/>
            <pc:sldMasterMk cId="3934435594" sldId="2147484056"/>
            <pc:sldLayoutMk cId="2276176955" sldId="2147484062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21:27.227" v="234"/>
          <pc:sldLayoutMkLst>
            <pc:docMk/>
            <pc:sldMasterMk cId="3934435594" sldId="2147484056"/>
            <pc:sldLayoutMk cId="3595973921" sldId="2147484063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21:27.227" v="234"/>
          <pc:sldLayoutMkLst>
            <pc:docMk/>
            <pc:sldMasterMk cId="3934435594" sldId="2147484056"/>
            <pc:sldLayoutMk cId="3474535234" sldId="2147484064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21:27.227" v="234"/>
          <pc:sldLayoutMkLst>
            <pc:docMk/>
            <pc:sldMasterMk cId="3934435594" sldId="2147484056"/>
            <pc:sldLayoutMk cId="1822345491" sldId="2147484065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21:27.227" v="234"/>
          <pc:sldLayoutMkLst>
            <pc:docMk/>
            <pc:sldMasterMk cId="3934435594" sldId="2147484056"/>
            <pc:sldLayoutMk cId="3188243994" sldId="2147484066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21:27.227" v="234"/>
          <pc:sldLayoutMkLst>
            <pc:docMk/>
            <pc:sldMasterMk cId="3934435594" sldId="2147484056"/>
            <pc:sldLayoutMk cId="98000753" sldId="2147484067"/>
          </pc:sldLayoutMkLst>
        </pc:sldLayoutChg>
      </pc:sldMasterChg>
      <pc:sldMasterChg chg="add del addSldLayout delSldLayout modSldLayout">
        <pc:chgData name="Mirjana Hrestak" userId="S::mirjana.hrestak@skole.hr::49815455-4e4c-4849-8c71-90b1ad439328" providerId="AD" clId="Web-{8117AE01-7E62-C277-4F15-87FE42EF6379}" dt="2020-04-02T13:21:32.915" v="235"/>
        <pc:sldMasterMkLst>
          <pc:docMk/>
          <pc:sldMasterMk cId="3912824605" sldId="2147484068"/>
        </pc:sldMasterMkLst>
        <pc:sldLayoutChg chg="add del mod replId">
          <pc:chgData name="Mirjana Hrestak" userId="S::mirjana.hrestak@skole.hr::49815455-4e4c-4849-8c71-90b1ad439328" providerId="AD" clId="Web-{8117AE01-7E62-C277-4F15-87FE42EF6379}" dt="2020-04-02T13:21:32.915" v="235"/>
          <pc:sldLayoutMkLst>
            <pc:docMk/>
            <pc:sldMasterMk cId="3912824605" sldId="2147484068"/>
            <pc:sldLayoutMk cId="4075877510" sldId="2147484069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21:32.915" v="235"/>
          <pc:sldLayoutMkLst>
            <pc:docMk/>
            <pc:sldMasterMk cId="3912824605" sldId="2147484068"/>
            <pc:sldLayoutMk cId="3283221913" sldId="2147484070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21:32.915" v="235"/>
          <pc:sldLayoutMkLst>
            <pc:docMk/>
            <pc:sldMasterMk cId="3912824605" sldId="2147484068"/>
            <pc:sldLayoutMk cId="584115976" sldId="2147484071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21:32.915" v="235"/>
          <pc:sldLayoutMkLst>
            <pc:docMk/>
            <pc:sldMasterMk cId="3912824605" sldId="2147484068"/>
            <pc:sldLayoutMk cId="580924013" sldId="2147484072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21:32.915" v="235"/>
          <pc:sldLayoutMkLst>
            <pc:docMk/>
            <pc:sldMasterMk cId="3912824605" sldId="2147484068"/>
            <pc:sldLayoutMk cId="3208013374" sldId="2147484073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21:32.915" v="235"/>
          <pc:sldLayoutMkLst>
            <pc:docMk/>
            <pc:sldMasterMk cId="3912824605" sldId="2147484068"/>
            <pc:sldLayoutMk cId="934645087" sldId="2147484074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21:32.915" v="235"/>
          <pc:sldLayoutMkLst>
            <pc:docMk/>
            <pc:sldMasterMk cId="3912824605" sldId="2147484068"/>
            <pc:sldLayoutMk cId="3376720681" sldId="2147484075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21:32.915" v="235"/>
          <pc:sldLayoutMkLst>
            <pc:docMk/>
            <pc:sldMasterMk cId="3912824605" sldId="2147484068"/>
            <pc:sldLayoutMk cId="1103973269" sldId="2147484076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21:32.915" v="235"/>
          <pc:sldLayoutMkLst>
            <pc:docMk/>
            <pc:sldMasterMk cId="3912824605" sldId="2147484068"/>
            <pc:sldLayoutMk cId="2418052502" sldId="2147484077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21:32.915" v="235"/>
          <pc:sldLayoutMkLst>
            <pc:docMk/>
            <pc:sldMasterMk cId="3912824605" sldId="2147484068"/>
            <pc:sldLayoutMk cId="2496586044" sldId="2147484078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21:32.915" v="235"/>
          <pc:sldLayoutMkLst>
            <pc:docMk/>
            <pc:sldMasterMk cId="3912824605" sldId="2147484068"/>
            <pc:sldLayoutMk cId="2565177977" sldId="2147484079"/>
          </pc:sldLayoutMkLst>
        </pc:sldLayoutChg>
      </pc:sldMasterChg>
      <pc:sldMasterChg chg="add del addSldLayout delSldLayout modSldLayout">
        <pc:chgData name="Mirjana Hrestak" userId="S::mirjana.hrestak@skole.hr::49815455-4e4c-4849-8c71-90b1ad439328" providerId="AD" clId="Web-{8117AE01-7E62-C277-4F15-87FE42EF6379}" dt="2020-04-02T13:21:47.821" v="236"/>
        <pc:sldMasterMkLst>
          <pc:docMk/>
          <pc:sldMasterMk cId="1750663298" sldId="2147484080"/>
        </pc:sldMasterMkLst>
        <pc:sldLayoutChg chg="add del mod replId">
          <pc:chgData name="Mirjana Hrestak" userId="S::mirjana.hrestak@skole.hr::49815455-4e4c-4849-8c71-90b1ad439328" providerId="AD" clId="Web-{8117AE01-7E62-C277-4F15-87FE42EF6379}" dt="2020-04-02T13:21:47.821" v="236"/>
          <pc:sldLayoutMkLst>
            <pc:docMk/>
            <pc:sldMasterMk cId="1750663298" sldId="2147484080"/>
            <pc:sldLayoutMk cId="3178693235" sldId="2147484081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21:47.821" v="236"/>
          <pc:sldLayoutMkLst>
            <pc:docMk/>
            <pc:sldMasterMk cId="1750663298" sldId="2147484080"/>
            <pc:sldLayoutMk cId="826687397" sldId="2147484082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21:47.821" v="236"/>
          <pc:sldLayoutMkLst>
            <pc:docMk/>
            <pc:sldMasterMk cId="1750663298" sldId="2147484080"/>
            <pc:sldLayoutMk cId="1465948395" sldId="2147484083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21:47.821" v="236"/>
          <pc:sldLayoutMkLst>
            <pc:docMk/>
            <pc:sldMasterMk cId="1750663298" sldId="2147484080"/>
            <pc:sldLayoutMk cId="2826810959" sldId="2147484084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21:47.821" v="236"/>
          <pc:sldLayoutMkLst>
            <pc:docMk/>
            <pc:sldMasterMk cId="1750663298" sldId="2147484080"/>
            <pc:sldLayoutMk cId="98117552" sldId="2147484085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21:47.821" v="236"/>
          <pc:sldLayoutMkLst>
            <pc:docMk/>
            <pc:sldMasterMk cId="1750663298" sldId="2147484080"/>
            <pc:sldLayoutMk cId="3275488204" sldId="2147484086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21:47.821" v="236"/>
          <pc:sldLayoutMkLst>
            <pc:docMk/>
            <pc:sldMasterMk cId="1750663298" sldId="2147484080"/>
            <pc:sldLayoutMk cId="4183622424" sldId="2147484087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21:47.821" v="236"/>
          <pc:sldLayoutMkLst>
            <pc:docMk/>
            <pc:sldMasterMk cId="1750663298" sldId="2147484080"/>
            <pc:sldLayoutMk cId="1276510438" sldId="2147484088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21:47.821" v="236"/>
          <pc:sldLayoutMkLst>
            <pc:docMk/>
            <pc:sldMasterMk cId="1750663298" sldId="2147484080"/>
            <pc:sldLayoutMk cId="2383744191" sldId="2147484089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21:47.821" v="236"/>
          <pc:sldLayoutMkLst>
            <pc:docMk/>
            <pc:sldMasterMk cId="1750663298" sldId="2147484080"/>
            <pc:sldLayoutMk cId="761695817" sldId="2147484090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21:47.821" v="236"/>
          <pc:sldLayoutMkLst>
            <pc:docMk/>
            <pc:sldMasterMk cId="1750663298" sldId="2147484080"/>
            <pc:sldLayoutMk cId="3684173982" sldId="2147484091"/>
          </pc:sldLayoutMkLst>
        </pc:sldLayoutChg>
      </pc:sldMasterChg>
      <pc:sldMasterChg chg="add del addSldLayout delSldLayout modSldLayout">
        <pc:chgData name="Mirjana Hrestak" userId="S::mirjana.hrestak@skole.hr::49815455-4e4c-4849-8c71-90b1ad439328" providerId="AD" clId="Web-{8117AE01-7E62-C277-4F15-87FE42EF6379}" dt="2020-04-02T13:21:56.399" v="237"/>
        <pc:sldMasterMkLst>
          <pc:docMk/>
          <pc:sldMasterMk cId="3929503820" sldId="2147484092"/>
        </pc:sldMasterMkLst>
        <pc:sldLayoutChg chg="add del mod replId">
          <pc:chgData name="Mirjana Hrestak" userId="S::mirjana.hrestak@skole.hr::49815455-4e4c-4849-8c71-90b1ad439328" providerId="AD" clId="Web-{8117AE01-7E62-C277-4F15-87FE42EF6379}" dt="2020-04-02T13:21:56.399" v="237"/>
          <pc:sldLayoutMkLst>
            <pc:docMk/>
            <pc:sldMasterMk cId="3929503820" sldId="2147484092"/>
            <pc:sldLayoutMk cId="2321523301" sldId="2147484093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21:56.399" v="237"/>
          <pc:sldLayoutMkLst>
            <pc:docMk/>
            <pc:sldMasterMk cId="3929503820" sldId="2147484092"/>
            <pc:sldLayoutMk cId="2196547270" sldId="2147484094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21:56.399" v="237"/>
          <pc:sldLayoutMkLst>
            <pc:docMk/>
            <pc:sldMasterMk cId="3929503820" sldId="2147484092"/>
            <pc:sldLayoutMk cId="601646141" sldId="2147484095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21:56.399" v="237"/>
          <pc:sldLayoutMkLst>
            <pc:docMk/>
            <pc:sldMasterMk cId="3929503820" sldId="2147484092"/>
            <pc:sldLayoutMk cId="252997676" sldId="2147484096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21:56.399" v="237"/>
          <pc:sldLayoutMkLst>
            <pc:docMk/>
            <pc:sldMasterMk cId="3929503820" sldId="2147484092"/>
            <pc:sldLayoutMk cId="1874727866" sldId="2147484097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21:56.399" v="237"/>
          <pc:sldLayoutMkLst>
            <pc:docMk/>
            <pc:sldMasterMk cId="3929503820" sldId="2147484092"/>
            <pc:sldLayoutMk cId="240563543" sldId="2147484098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21:56.399" v="237"/>
          <pc:sldLayoutMkLst>
            <pc:docMk/>
            <pc:sldMasterMk cId="3929503820" sldId="2147484092"/>
            <pc:sldLayoutMk cId="1986558812" sldId="2147484099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21:56.399" v="237"/>
          <pc:sldLayoutMkLst>
            <pc:docMk/>
            <pc:sldMasterMk cId="3929503820" sldId="2147484092"/>
            <pc:sldLayoutMk cId="1854360081" sldId="2147484100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21:56.399" v="237"/>
          <pc:sldLayoutMkLst>
            <pc:docMk/>
            <pc:sldMasterMk cId="3929503820" sldId="2147484092"/>
            <pc:sldLayoutMk cId="3963353606" sldId="2147484101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21:56.399" v="237"/>
          <pc:sldLayoutMkLst>
            <pc:docMk/>
            <pc:sldMasterMk cId="3929503820" sldId="2147484092"/>
            <pc:sldLayoutMk cId="3152895510" sldId="2147484102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21:56.399" v="237"/>
          <pc:sldLayoutMkLst>
            <pc:docMk/>
            <pc:sldMasterMk cId="3929503820" sldId="2147484092"/>
            <pc:sldLayoutMk cId="689775627" sldId="2147484103"/>
          </pc:sldLayoutMkLst>
        </pc:sldLayoutChg>
      </pc:sldMasterChg>
      <pc:sldMasterChg chg="add del addSldLayout delSldLayout modSldLayout">
        <pc:chgData name="Mirjana Hrestak" userId="S::mirjana.hrestak@skole.hr::49815455-4e4c-4849-8c71-90b1ad439328" providerId="AD" clId="Web-{8117AE01-7E62-C277-4F15-87FE42EF6379}" dt="2020-04-02T13:22:32.368" v="238"/>
        <pc:sldMasterMkLst>
          <pc:docMk/>
          <pc:sldMasterMk cId="1388820654" sldId="2147484104"/>
        </pc:sldMasterMkLst>
        <pc:sldLayoutChg chg="add del mod replId">
          <pc:chgData name="Mirjana Hrestak" userId="S::mirjana.hrestak@skole.hr::49815455-4e4c-4849-8c71-90b1ad439328" providerId="AD" clId="Web-{8117AE01-7E62-C277-4F15-87FE42EF6379}" dt="2020-04-02T13:22:32.368" v="238"/>
          <pc:sldLayoutMkLst>
            <pc:docMk/>
            <pc:sldMasterMk cId="1388820654" sldId="2147484104"/>
            <pc:sldLayoutMk cId="1690807095" sldId="2147484105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22:32.368" v="238"/>
          <pc:sldLayoutMkLst>
            <pc:docMk/>
            <pc:sldMasterMk cId="1388820654" sldId="2147484104"/>
            <pc:sldLayoutMk cId="1756791461" sldId="2147484106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22:32.368" v="238"/>
          <pc:sldLayoutMkLst>
            <pc:docMk/>
            <pc:sldMasterMk cId="1388820654" sldId="2147484104"/>
            <pc:sldLayoutMk cId="3169107925" sldId="2147484107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22:32.368" v="238"/>
          <pc:sldLayoutMkLst>
            <pc:docMk/>
            <pc:sldMasterMk cId="1388820654" sldId="2147484104"/>
            <pc:sldLayoutMk cId="4116049557" sldId="2147484108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22:32.368" v="238"/>
          <pc:sldLayoutMkLst>
            <pc:docMk/>
            <pc:sldMasterMk cId="1388820654" sldId="2147484104"/>
            <pc:sldLayoutMk cId="3508166576" sldId="2147484109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22:32.368" v="238"/>
          <pc:sldLayoutMkLst>
            <pc:docMk/>
            <pc:sldMasterMk cId="1388820654" sldId="2147484104"/>
            <pc:sldLayoutMk cId="1516069399" sldId="2147484110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22:32.368" v="238"/>
          <pc:sldLayoutMkLst>
            <pc:docMk/>
            <pc:sldMasterMk cId="1388820654" sldId="2147484104"/>
            <pc:sldLayoutMk cId="2259529418" sldId="2147484111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22:32.368" v="238"/>
          <pc:sldLayoutMkLst>
            <pc:docMk/>
            <pc:sldMasterMk cId="1388820654" sldId="2147484104"/>
            <pc:sldLayoutMk cId="1614305722" sldId="2147484112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22:32.368" v="238"/>
          <pc:sldLayoutMkLst>
            <pc:docMk/>
            <pc:sldMasterMk cId="1388820654" sldId="2147484104"/>
            <pc:sldLayoutMk cId="3499641141" sldId="2147484113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22:32.368" v="238"/>
          <pc:sldLayoutMkLst>
            <pc:docMk/>
            <pc:sldMasterMk cId="1388820654" sldId="2147484104"/>
            <pc:sldLayoutMk cId="396225818" sldId="2147484114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22:32.368" v="238"/>
          <pc:sldLayoutMkLst>
            <pc:docMk/>
            <pc:sldMasterMk cId="1388820654" sldId="2147484104"/>
            <pc:sldLayoutMk cId="677088418" sldId="2147484115"/>
          </pc:sldLayoutMkLst>
        </pc:sldLayoutChg>
      </pc:sldMasterChg>
      <pc:sldMasterChg chg="add del addSldLayout delSldLayout modSldLayout">
        <pc:chgData name="Mirjana Hrestak" userId="S::mirjana.hrestak@skole.hr::49815455-4e4c-4849-8c71-90b1ad439328" providerId="AD" clId="Web-{8117AE01-7E62-C277-4F15-87FE42EF6379}" dt="2020-04-02T13:22:37.275" v="239"/>
        <pc:sldMasterMkLst>
          <pc:docMk/>
          <pc:sldMasterMk cId="1947294113" sldId="2147484116"/>
        </pc:sldMasterMkLst>
        <pc:sldLayoutChg chg="add del mod replId">
          <pc:chgData name="Mirjana Hrestak" userId="S::mirjana.hrestak@skole.hr::49815455-4e4c-4849-8c71-90b1ad439328" providerId="AD" clId="Web-{8117AE01-7E62-C277-4F15-87FE42EF6379}" dt="2020-04-02T13:22:37.275" v="239"/>
          <pc:sldLayoutMkLst>
            <pc:docMk/>
            <pc:sldMasterMk cId="1947294113" sldId="2147484116"/>
            <pc:sldLayoutMk cId="138440235" sldId="2147484117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22:37.275" v="239"/>
          <pc:sldLayoutMkLst>
            <pc:docMk/>
            <pc:sldMasterMk cId="1947294113" sldId="2147484116"/>
            <pc:sldLayoutMk cId="1736023147" sldId="2147484118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22:37.275" v="239"/>
          <pc:sldLayoutMkLst>
            <pc:docMk/>
            <pc:sldMasterMk cId="1947294113" sldId="2147484116"/>
            <pc:sldLayoutMk cId="3136396363" sldId="2147484119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22:37.275" v="239"/>
          <pc:sldLayoutMkLst>
            <pc:docMk/>
            <pc:sldMasterMk cId="1947294113" sldId="2147484116"/>
            <pc:sldLayoutMk cId="3406658576" sldId="2147484120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22:37.275" v="239"/>
          <pc:sldLayoutMkLst>
            <pc:docMk/>
            <pc:sldMasterMk cId="1947294113" sldId="2147484116"/>
            <pc:sldLayoutMk cId="2325278112" sldId="2147484121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22:37.275" v="239"/>
          <pc:sldLayoutMkLst>
            <pc:docMk/>
            <pc:sldMasterMk cId="1947294113" sldId="2147484116"/>
            <pc:sldLayoutMk cId="2203421155" sldId="2147484122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22:37.275" v="239"/>
          <pc:sldLayoutMkLst>
            <pc:docMk/>
            <pc:sldMasterMk cId="1947294113" sldId="2147484116"/>
            <pc:sldLayoutMk cId="876356036" sldId="2147484123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22:37.275" v="239"/>
          <pc:sldLayoutMkLst>
            <pc:docMk/>
            <pc:sldMasterMk cId="1947294113" sldId="2147484116"/>
            <pc:sldLayoutMk cId="2211326741" sldId="2147484124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22:37.275" v="239"/>
          <pc:sldLayoutMkLst>
            <pc:docMk/>
            <pc:sldMasterMk cId="1947294113" sldId="2147484116"/>
            <pc:sldLayoutMk cId="734882285" sldId="2147484125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22:37.275" v="239"/>
          <pc:sldLayoutMkLst>
            <pc:docMk/>
            <pc:sldMasterMk cId="1947294113" sldId="2147484116"/>
            <pc:sldLayoutMk cId="492282215" sldId="2147484126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22:37.275" v="239"/>
          <pc:sldLayoutMkLst>
            <pc:docMk/>
            <pc:sldMasterMk cId="1947294113" sldId="2147484116"/>
            <pc:sldLayoutMk cId="217120839" sldId="2147484127"/>
          </pc:sldLayoutMkLst>
        </pc:sldLayoutChg>
      </pc:sldMasterChg>
      <pc:sldMasterChg chg="add del addSldLayout delSldLayout modSldLayout">
        <pc:chgData name="Mirjana Hrestak" userId="S::mirjana.hrestak@skole.hr::49815455-4e4c-4849-8c71-90b1ad439328" providerId="AD" clId="Web-{8117AE01-7E62-C277-4F15-87FE42EF6379}" dt="2020-04-02T13:22:46.353" v="240"/>
        <pc:sldMasterMkLst>
          <pc:docMk/>
          <pc:sldMasterMk cId="2885872421" sldId="2147484128"/>
        </pc:sldMasterMkLst>
        <pc:sldLayoutChg chg="add del mod replId">
          <pc:chgData name="Mirjana Hrestak" userId="S::mirjana.hrestak@skole.hr::49815455-4e4c-4849-8c71-90b1ad439328" providerId="AD" clId="Web-{8117AE01-7E62-C277-4F15-87FE42EF6379}" dt="2020-04-02T13:22:46.353" v="240"/>
          <pc:sldLayoutMkLst>
            <pc:docMk/>
            <pc:sldMasterMk cId="2885872421" sldId="2147484128"/>
            <pc:sldLayoutMk cId="2592477130" sldId="2147484129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22:46.353" v="240"/>
          <pc:sldLayoutMkLst>
            <pc:docMk/>
            <pc:sldMasterMk cId="2885872421" sldId="2147484128"/>
            <pc:sldLayoutMk cId="1445285085" sldId="2147484130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22:46.353" v="240"/>
          <pc:sldLayoutMkLst>
            <pc:docMk/>
            <pc:sldMasterMk cId="2885872421" sldId="2147484128"/>
            <pc:sldLayoutMk cId="3404994708" sldId="2147484131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22:46.353" v="240"/>
          <pc:sldLayoutMkLst>
            <pc:docMk/>
            <pc:sldMasterMk cId="2885872421" sldId="2147484128"/>
            <pc:sldLayoutMk cId="1441067384" sldId="2147484132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22:46.353" v="240"/>
          <pc:sldLayoutMkLst>
            <pc:docMk/>
            <pc:sldMasterMk cId="2885872421" sldId="2147484128"/>
            <pc:sldLayoutMk cId="3667103193" sldId="2147484133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22:46.353" v="240"/>
          <pc:sldLayoutMkLst>
            <pc:docMk/>
            <pc:sldMasterMk cId="2885872421" sldId="2147484128"/>
            <pc:sldLayoutMk cId="824756532" sldId="2147484134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22:46.353" v="240"/>
          <pc:sldLayoutMkLst>
            <pc:docMk/>
            <pc:sldMasterMk cId="2885872421" sldId="2147484128"/>
            <pc:sldLayoutMk cId="3746095941" sldId="2147484135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22:46.353" v="240"/>
          <pc:sldLayoutMkLst>
            <pc:docMk/>
            <pc:sldMasterMk cId="2885872421" sldId="2147484128"/>
            <pc:sldLayoutMk cId="2012982280" sldId="2147484136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22:46.353" v="240"/>
          <pc:sldLayoutMkLst>
            <pc:docMk/>
            <pc:sldMasterMk cId="2885872421" sldId="2147484128"/>
            <pc:sldLayoutMk cId="543164051" sldId="2147484137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22:46.353" v="240"/>
          <pc:sldLayoutMkLst>
            <pc:docMk/>
            <pc:sldMasterMk cId="2885872421" sldId="2147484128"/>
            <pc:sldLayoutMk cId="2773641718" sldId="2147484138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22:46.353" v="240"/>
          <pc:sldLayoutMkLst>
            <pc:docMk/>
            <pc:sldMasterMk cId="2885872421" sldId="2147484128"/>
            <pc:sldLayoutMk cId="3678630079" sldId="2147484139"/>
          </pc:sldLayoutMkLst>
        </pc:sldLayoutChg>
      </pc:sldMasterChg>
      <pc:sldMasterChg chg="add del addSldLayout delSldLayout modSldLayout">
        <pc:chgData name="Mirjana Hrestak" userId="S::mirjana.hrestak@skole.hr::49815455-4e4c-4849-8c71-90b1ad439328" providerId="AD" clId="Web-{8117AE01-7E62-C277-4F15-87FE42EF6379}" dt="2020-04-02T13:22:50.212" v="241"/>
        <pc:sldMasterMkLst>
          <pc:docMk/>
          <pc:sldMasterMk cId="3245000558" sldId="2147484140"/>
        </pc:sldMasterMkLst>
        <pc:sldLayoutChg chg="add del mod replId">
          <pc:chgData name="Mirjana Hrestak" userId="S::mirjana.hrestak@skole.hr::49815455-4e4c-4849-8c71-90b1ad439328" providerId="AD" clId="Web-{8117AE01-7E62-C277-4F15-87FE42EF6379}" dt="2020-04-02T13:22:50.212" v="241"/>
          <pc:sldLayoutMkLst>
            <pc:docMk/>
            <pc:sldMasterMk cId="3245000558" sldId="2147484140"/>
            <pc:sldLayoutMk cId="1665396759" sldId="2147484141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22:50.212" v="241"/>
          <pc:sldLayoutMkLst>
            <pc:docMk/>
            <pc:sldMasterMk cId="3245000558" sldId="2147484140"/>
            <pc:sldLayoutMk cId="3080846212" sldId="2147484142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22:50.212" v="241"/>
          <pc:sldLayoutMkLst>
            <pc:docMk/>
            <pc:sldMasterMk cId="3245000558" sldId="2147484140"/>
            <pc:sldLayoutMk cId="954687620" sldId="2147484143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22:50.212" v="241"/>
          <pc:sldLayoutMkLst>
            <pc:docMk/>
            <pc:sldMasterMk cId="3245000558" sldId="2147484140"/>
            <pc:sldLayoutMk cId="2448664796" sldId="2147484144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22:50.212" v="241"/>
          <pc:sldLayoutMkLst>
            <pc:docMk/>
            <pc:sldMasterMk cId="3245000558" sldId="2147484140"/>
            <pc:sldLayoutMk cId="3936603958" sldId="2147484145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22:50.212" v="241"/>
          <pc:sldLayoutMkLst>
            <pc:docMk/>
            <pc:sldMasterMk cId="3245000558" sldId="2147484140"/>
            <pc:sldLayoutMk cId="2768330011" sldId="2147484146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22:50.212" v="241"/>
          <pc:sldLayoutMkLst>
            <pc:docMk/>
            <pc:sldMasterMk cId="3245000558" sldId="2147484140"/>
            <pc:sldLayoutMk cId="1892826523" sldId="2147484147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22:50.212" v="241"/>
          <pc:sldLayoutMkLst>
            <pc:docMk/>
            <pc:sldMasterMk cId="3245000558" sldId="2147484140"/>
            <pc:sldLayoutMk cId="1202630311" sldId="2147484148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22:50.212" v="241"/>
          <pc:sldLayoutMkLst>
            <pc:docMk/>
            <pc:sldMasterMk cId="3245000558" sldId="2147484140"/>
            <pc:sldLayoutMk cId="4189394733" sldId="2147484149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22:50.212" v="241"/>
          <pc:sldLayoutMkLst>
            <pc:docMk/>
            <pc:sldMasterMk cId="3245000558" sldId="2147484140"/>
            <pc:sldLayoutMk cId="131256737" sldId="2147484150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22:50.212" v="241"/>
          <pc:sldLayoutMkLst>
            <pc:docMk/>
            <pc:sldMasterMk cId="3245000558" sldId="2147484140"/>
            <pc:sldLayoutMk cId="912545296" sldId="2147484151"/>
          </pc:sldLayoutMkLst>
        </pc:sldLayoutChg>
      </pc:sldMasterChg>
      <pc:sldMasterChg chg="add del addSldLayout delSldLayout modSldLayout">
        <pc:chgData name="Mirjana Hrestak" userId="S::mirjana.hrestak@skole.hr::49815455-4e4c-4849-8c71-90b1ad439328" providerId="AD" clId="Web-{8117AE01-7E62-C277-4F15-87FE42EF6379}" dt="2020-04-02T13:22:59.243" v="242"/>
        <pc:sldMasterMkLst>
          <pc:docMk/>
          <pc:sldMasterMk cId="991951806" sldId="2147484152"/>
        </pc:sldMasterMkLst>
        <pc:sldLayoutChg chg="add del mod replId">
          <pc:chgData name="Mirjana Hrestak" userId="S::mirjana.hrestak@skole.hr::49815455-4e4c-4849-8c71-90b1ad439328" providerId="AD" clId="Web-{8117AE01-7E62-C277-4F15-87FE42EF6379}" dt="2020-04-02T13:22:59.243" v="242"/>
          <pc:sldLayoutMkLst>
            <pc:docMk/>
            <pc:sldMasterMk cId="991951806" sldId="2147484152"/>
            <pc:sldLayoutMk cId="3619199575" sldId="2147484153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22:59.243" v="242"/>
          <pc:sldLayoutMkLst>
            <pc:docMk/>
            <pc:sldMasterMk cId="991951806" sldId="2147484152"/>
            <pc:sldLayoutMk cId="2093865930" sldId="2147484154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22:59.243" v="242"/>
          <pc:sldLayoutMkLst>
            <pc:docMk/>
            <pc:sldMasterMk cId="991951806" sldId="2147484152"/>
            <pc:sldLayoutMk cId="1890645700" sldId="2147484155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22:59.243" v="242"/>
          <pc:sldLayoutMkLst>
            <pc:docMk/>
            <pc:sldMasterMk cId="991951806" sldId="2147484152"/>
            <pc:sldLayoutMk cId="4074611790" sldId="2147484156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22:59.243" v="242"/>
          <pc:sldLayoutMkLst>
            <pc:docMk/>
            <pc:sldMasterMk cId="991951806" sldId="2147484152"/>
            <pc:sldLayoutMk cId="2724100466" sldId="2147484157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22:59.243" v="242"/>
          <pc:sldLayoutMkLst>
            <pc:docMk/>
            <pc:sldMasterMk cId="991951806" sldId="2147484152"/>
            <pc:sldLayoutMk cId="1389462125" sldId="2147484158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22:59.243" v="242"/>
          <pc:sldLayoutMkLst>
            <pc:docMk/>
            <pc:sldMasterMk cId="991951806" sldId="2147484152"/>
            <pc:sldLayoutMk cId="735712811" sldId="2147484159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22:59.243" v="242"/>
          <pc:sldLayoutMkLst>
            <pc:docMk/>
            <pc:sldMasterMk cId="991951806" sldId="2147484152"/>
            <pc:sldLayoutMk cId="3085916984" sldId="2147484160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22:59.243" v="242"/>
          <pc:sldLayoutMkLst>
            <pc:docMk/>
            <pc:sldMasterMk cId="991951806" sldId="2147484152"/>
            <pc:sldLayoutMk cId="3033585224" sldId="2147484161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22:59.243" v="242"/>
          <pc:sldLayoutMkLst>
            <pc:docMk/>
            <pc:sldMasterMk cId="991951806" sldId="2147484152"/>
            <pc:sldLayoutMk cId="3154518960" sldId="2147484162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22:59.243" v="242"/>
          <pc:sldLayoutMkLst>
            <pc:docMk/>
            <pc:sldMasterMk cId="991951806" sldId="2147484152"/>
            <pc:sldLayoutMk cId="2929541917" sldId="2147484163"/>
          </pc:sldLayoutMkLst>
        </pc:sldLayoutChg>
      </pc:sldMasterChg>
      <pc:sldMasterChg chg="add del addSldLayout delSldLayout modSldLayout">
        <pc:chgData name="Mirjana Hrestak" userId="S::mirjana.hrestak@skole.hr::49815455-4e4c-4849-8c71-90b1ad439328" providerId="AD" clId="Web-{8117AE01-7E62-C277-4F15-87FE42EF6379}" dt="2020-04-02T13:23:08.103" v="243"/>
        <pc:sldMasterMkLst>
          <pc:docMk/>
          <pc:sldMasterMk cId="2027270381" sldId="2147484164"/>
        </pc:sldMasterMkLst>
        <pc:sldLayoutChg chg="add del mod replId">
          <pc:chgData name="Mirjana Hrestak" userId="S::mirjana.hrestak@skole.hr::49815455-4e4c-4849-8c71-90b1ad439328" providerId="AD" clId="Web-{8117AE01-7E62-C277-4F15-87FE42EF6379}" dt="2020-04-02T13:23:08.103" v="243"/>
          <pc:sldLayoutMkLst>
            <pc:docMk/>
            <pc:sldMasterMk cId="2027270381" sldId="2147484164"/>
            <pc:sldLayoutMk cId="2569846457" sldId="2147484165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23:08.103" v="243"/>
          <pc:sldLayoutMkLst>
            <pc:docMk/>
            <pc:sldMasterMk cId="2027270381" sldId="2147484164"/>
            <pc:sldLayoutMk cId="3502302498" sldId="2147484166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23:08.103" v="243"/>
          <pc:sldLayoutMkLst>
            <pc:docMk/>
            <pc:sldMasterMk cId="2027270381" sldId="2147484164"/>
            <pc:sldLayoutMk cId="3859152787" sldId="2147484167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23:08.103" v="243"/>
          <pc:sldLayoutMkLst>
            <pc:docMk/>
            <pc:sldMasterMk cId="2027270381" sldId="2147484164"/>
            <pc:sldLayoutMk cId="2242979893" sldId="2147484168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23:08.103" v="243"/>
          <pc:sldLayoutMkLst>
            <pc:docMk/>
            <pc:sldMasterMk cId="2027270381" sldId="2147484164"/>
            <pc:sldLayoutMk cId="1455327642" sldId="2147484169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23:08.103" v="243"/>
          <pc:sldLayoutMkLst>
            <pc:docMk/>
            <pc:sldMasterMk cId="2027270381" sldId="2147484164"/>
            <pc:sldLayoutMk cId="2042245678" sldId="2147484170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23:08.103" v="243"/>
          <pc:sldLayoutMkLst>
            <pc:docMk/>
            <pc:sldMasterMk cId="2027270381" sldId="2147484164"/>
            <pc:sldLayoutMk cId="2239773969" sldId="2147484171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23:08.103" v="243"/>
          <pc:sldLayoutMkLst>
            <pc:docMk/>
            <pc:sldMasterMk cId="2027270381" sldId="2147484164"/>
            <pc:sldLayoutMk cId="553801915" sldId="2147484172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23:08.103" v="243"/>
          <pc:sldLayoutMkLst>
            <pc:docMk/>
            <pc:sldMasterMk cId="2027270381" sldId="2147484164"/>
            <pc:sldLayoutMk cId="2207672867" sldId="2147484173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23:08.103" v="243"/>
          <pc:sldLayoutMkLst>
            <pc:docMk/>
            <pc:sldMasterMk cId="2027270381" sldId="2147484164"/>
            <pc:sldLayoutMk cId="333517461" sldId="2147484174"/>
          </pc:sldLayoutMkLst>
        </pc:sldLayoutChg>
        <pc:sldLayoutChg chg="add del mod replId">
          <pc:chgData name="Mirjana Hrestak" userId="S::mirjana.hrestak@skole.hr::49815455-4e4c-4849-8c71-90b1ad439328" providerId="AD" clId="Web-{8117AE01-7E62-C277-4F15-87FE42EF6379}" dt="2020-04-02T13:23:08.103" v="243"/>
          <pc:sldLayoutMkLst>
            <pc:docMk/>
            <pc:sldMasterMk cId="2027270381" sldId="2147484164"/>
            <pc:sldLayoutMk cId="3242209612" sldId="2147484175"/>
          </pc:sldLayoutMkLst>
        </pc:sldLayoutChg>
      </pc:sldMasterChg>
      <pc:sldMasterChg chg="add addSldLayout modSldLayout">
        <pc:chgData name="Mirjana Hrestak" userId="S::mirjana.hrestak@skole.hr::49815455-4e4c-4849-8c71-90b1ad439328" providerId="AD" clId="Web-{8117AE01-7E62-C277-4F15-87FE42EF6379}" dt="2020-04-02T13:23:08.103" v="243"/>
        <pc:sldMasterMkLst>
          <pc:docMk/>
          <pc:sldMasterMk cId="84792313" sldId="2147484176"/>
        </pc:sldMasterMkLst>
        <pc:sldLayoutChg chg="add mod replId">
          <pc:chgData name="Mirjana Hrestak" userId="S::mirjana.hrestak@skole.hr::49815455-4e4c-4849-8c71-90b1ad439328" providerId="AD" clId="Web-{8117AE01-7E62-C277-4F15-87FE42EF6379}" dt="2020-04-02T13:23:08.103" v="243"/>
          <pc:sldLayoutMkLst>
            <pc:docMk/>
            <pc:sldMasterMk cId="84792313" sldId="2147484176"/>
            <pc:sldLayoutMk cId="4186345706" sldId="2147484177"/>
          </pc:sldLayoutMkLst>
        </pc:sldLayoutChg>
        <pc:sldLayoutChg chg="add mod replId">
          <pc:chgData name="Mirjana Hrestak" userId="S::mirjana.hrestak@skole.hr::49815455-4e4c-4849-8c71-90b1ad439328" providerId="AD" clId="Web-{8117AE01-7E62-C277-4F15-87FE42EF6379}" dt="2020-04-02T13:23:08.103" v="243"/>
          <pc:sldLayoutMkLst>
            <pc:docMk/>
            <pc:sldMasterMk cId="84792313" sldId="2147484176"/>
            <pc:sldLayoutMk cId="3184156818" sldId="2147484178"/>
          </pc:sldLayoutMkLst>
        </pc:sldLayoutChg>
        <pc:sldLayoutChg chg="add mod replId">
          <pc:chgData name="Mirjana Hrestak" userId="S::mirjana.hrestak@skole.hr::49815455-4e4c-4849-8c71-90b1ad439328" providerId="AD" clId="Web-{8117AE01-7E62-C277-4F15-87FE42EF6379}" dt="2020-04-02T13:23:08.103" v="243"/>
          <pc:sldLayoutMkLst>
            <pc:docMk/>
            <pc:sldMasterMk cId="84792313" sldId="2147484176"/>
            <pc:sldLayoutMk cId="2255997536" sldId="2147484179"/>
          </pc:sldLayoutMkLst>
        </pc:sldLayoutChg>
        <pc:sldLayoutChg chg="add mod replId">
          <pc:chgData name="Mirjana Hrestak" userId="S::mirjana.hrestak@skole.hr::49815455-4e4c-4849-8c71-90b1ad439328" providerId="AD" clId="Web-{8117AE01-7E62-C277-4F15-87FE42EF6379}" dt="2020-04-02T13:23:08.103" v="243"/>
          <pc:sldLayoutMkLst>
            <pc:docMk/>
            <pc:sldMasterMk cId="84792313" sldId="2147484176"/>
            <pc:sldLayoutMk cId="1334835562" sldId="2147484180"/>
          </pc:sldLayoutMkLst>
        </pc:sldLayoutChg>
        <pc:sldLayoutChg chg="add mod replId">
          <pc:chgData name="Mirjana Hrestak" userId="S::mirjana.hrestak@skole.hr::49815455-4e4c-4849-8c71-90b1ad439328" providerId="AD" clId="Web-{8117AE01-7E62-C277-4F15-87FE42EF6379}" dt="2020-04-02T13:23:08.103" v="243"/>
          <pc:sldLayoutMkLst>
            <pc:docMk/>
            <pc:sldMasterMk cId="84792313" sldId="2147484176"/>
            <pc:sldLayoutMk cId="135465302" sldId="2147484181"/>
          </pc:sldLayoutMkLst>
        </pc:sldLayoutChg>
        <pc:sldLayoutChg chg="add mod replId">
          <pc:chgData name="Mirjana Hrestak" userId="S::mirjana.hrestak@skole.hr::49815455-4e4c-4849-8c71-90b1ad439328" providerId="AD" clId="Web-{8117AE01-7E62-C277-4F15-87FE42EF6379}" dt="2020-04-02T13:23:08.103" v="243"/>
          <pc:sldLayoutMkLst>
            <pc:docMk/>
            <pc:sldMasterMk cId="84792313" sldId="2147484176"/>
            <pc:sldLayoutMk cId="392746608" sldId="2147484182"/>
          </pc:sldLayoutMkLst>
        </pc:sldLayoutChg>
        <pc:sldLayoutChg chg="add mod replId">
          <pc:chgData name="Mirjana Hrestak" userId="S::mirjana.hrestak@skole.hr::49815455-4e4c-4849-8c71-90b1ad439328" providerId="AD" clId="Web-{8117AE01-7E62-C277-4F15-87FE42EF6379}" dt="2020-04-02T13:23:08.103" v="243"/>
          <pc:sldLayoutMkLst>
            <pc:docMk/>
            <pc:sldMasterMk cId="84792313" sldId="2147484176"/>
            <pc:sldLayoutMk cId="3124683822" sldId="2147484183"/>
          </pc:sldLayoutMkLst>
        </pc:sldLayoutChg>
        <pc:sldLayoutChg chg="add mod replId">
          <pc:chgData name="Mirjana Hrestak" userId="S::mirjana.hrestak@skole.hr::49815455-4e4c-4849-8c71-90b1ad439328" providerId="AD" clId="Web-{8117AE01-7E62-C277-4F15-87FE42EF6379}" dt="2020-04-02T13:23:08.103" v="243"/>
          <pc:sldLayoutMkLst>
            <pc:docMk/>
            <pc:sldMasterMk cId="84792313" sldId="2147484176"/>
            <pc:sldLayoutMk cId="756957440" sldId="2147484184"/>
          </pc:sldLayoutMkLst>
        </pc:sldLayoutChg>
        <pc:sldLayoutChg chg="add mod replId">
          <pc:chgData name="Mirjana Hrestak" userId="S::mirjana.hrestak@skole.hr::49815455-4e4c-4849-8c71-90b1ad439328" providerId="AD" clId="Web-{8117AE01-7E62-C277-4F15-87FE42EF6379}" dt="2020-04-02T13:23:08.103" v="243"/>
          <pc:sldLayoutMkLst>
            <pc:docMk/>
            <pc:sldMasterMk cId="84792313" sldId="2147484176"/>
            <pc:sldLayoutMk cId="2967300999" sldId="2147484185"/>
          </pc:sldLayoutMkLst>
        </pc:sldLayoutChg>
        <pc:sldLayoutChg chg="add mod replId">
          <pc:chgData name="Mirjana Hrestak" userId="S::mirjana.hrestak@skole.hr::49815455-4e4c-4849-8c71-90b1ad439328" providerId="AD" clId="Web-{8117AE01-7E62-C277-4F15-87FE42EF6379}" dt="2020-04-02T13:23:08.103" v="243"/>
          <pc:sldLayoutMkLst>
            <pc:docMk/>
            <pc:sldMasterMk cId="84792313" sldId="2147484176"/>
            <pc:sldLayoutMk cId="2727210961" sldId="2147484186"/>
          </pc:sldLayoutMkLst>
        </pc:sldLayoutChg>
        <pc:sldLayoutChg chg="add mod replId">
          <pc:chgData name="Mirjana Hrestak" userId="S::mirjana.hrestak@skole.hr::49815455-4e4c-4849-8c71-90b1ad439328" providerId="AD" clId="Web-{8117AE01-7E62-C277-4F15-87FE42EF6379}" dt="2020-04-02T13:23:08.103" v="243"/>
          <pc:sldLayoutMkLst>
            <pc:docMk/>
            <pc:sldMasterMk cId="84792313" sldId="2147484176"/>
            <pc:sldLayoutMk cId="353914093" sldId="2147484187"/>
          </pc:sldLayoutMkLst>
        </pc:sldLayoutChg>
        <pc:sldLayoutChg chg="add mod replId">
          <pc:chgData name="Mirjana Hrestak" userId="S::mirjana.hrestak@skole.hr::49815455-4e4c-4849-8c71-90b1ad439328" providerId="AD" clId="Web-{8117AE01-7E62-C277-4F15-87FE42EF6379}" dt="2020-04-02T13:23:08.103" v="243"/>
          <pc:sldLayoutMkLst>
            <pc:docMk/>
            <pc:sldMasterMk cId="84792313" sldId="2147484176"/>
            <pc:sldLayoutMk cId="647328998" sldId="2147484188"/>
          </pc:sldLayoutMkLst>
        </pc:sldLayoutChg>
        <pc:sldLayoutChg chg="add mod replId">
          <pc:chgData name="Mirjana Hrestak" userId="S::mirjana.hrestak@skole.hr::49815455-4e4c-4849-8c71-90b1ad439328" providerId="AD" clId="Web-{8117AE01-7E62-C277-4F15-87FE42EF6379}" dt="2020-04-02T13:23:08.103" v="243"/>
          <pc:sldLayoutMkLst>
            <pc:docMk/>
            <pc:sldMasterMk cId="84792313" sldId="2147484176"/>
            <pc:sldLayoutMk cId="1358182926" sldId="2147484189"/>
          </pc:sldLayoutMkLst>
        </pc:sldLayoutChg>
        <pc:sldLayoutChg chg="add mod replId">
          <pc:chgData name="Mirjana Hrestak" userId="S::mirjana.hrestak@skole.hr::49815455-4e4c-4849-8c71-90b1ad439328" providerId="AD" clId="Web-{8117AE01-7E62-C277-4F15-87FE42EF6379}" dt="2020-04-02T13:23:08.103" v="243"/>
          <pc:sldLayoutMkLst>
            <pc:docMk/>
            <pc:sldMasterMk cId="84792313" sldId="2147484176"/>
            <pc:sldLayoutMk cId="2073330157" sldId="2147484190"/>
          </pc:sldLayoutMkLst>
        </pc:sldLayoutChg>
        <pc:sldLayoutChg chg="add mod replId">
          <pc:chgData name="Mirjana Hrestak" userId="S::mirjana.hrestak@skole.hr::49815455-4e4c-4849-8c71-90b1ad439328" providerId="AD" clId="Web-{8117AE01-7E62-C277-4F15-87FE42EF6379}" dt="2020-04-02T13:23:08.103" v="243"/>
          <pc:sldLayoutMkLst>
            <pc:docMk/>
            <pc:sldMasterMk cId="84792313" sldId="2147484176"/>
            <pc:sldLayoutMk cId="3592928130" sldId="2147484191"/>
          </pc:sldLayoutMkLst>
        </pc:sldLayoutChg>
        <pc:sldLayoutChg chg="add mod replId">
          <pc:chgData name="Mirjana Hrestak" userId="S::mirjana.hrestak@skole.hr::49815455-4e4c-4849-8c71-90b1ad439328" providerId="AD" clId="Web-{8117AE01-7E62-C277-4F15-87FE42EF6379}" dt="2020-04-02T13:23:08.103" v="243"/>
          <pc:sldLayoutMkLst>
            <pc:docMk/>
            <pc:sldMasterMk cId="84792313" sldId="2147484176"/>
            <pc:sldLayoutMk cId="159957273" sldId="2147484192"/>
          </pc:sldLayoutMkLst>
        </pc:sldLayoutChg>
        <pc:sldLayoutChg chg="add mod replId">
          <pc:chgData name="Mirjana Hrestak" userId="S::mirjana.hrestak@skole.hr::49815455-4e4c-4849-8c71-90b1ad439328" providerId="AD" clId="Web-{8117AE01-7E62-C277-4F15-87FE42EF6379}" dt="2020-04-02T13:23:08.103" v="243"/>
          <pc:sldLayoutMkLst>
            <pc:docMk/>
            <pc:sldMasterMk cId="84792313" sldId="2147484176"/>
            <pc:sldLayoutMk cId="12368223" sldId="2147484193"/>
          </pc:sldLayoutMkLst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EC1C0C-62F7-4B04-BA46-954FE907A9D8}" type="doc">
      <dgm:prSet loTypeId="urn:microsoft.com/office/officeart/2005/8/layout/hierarchy1" loCatId="hierarchy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B6A88E7C-663D-4B8E-A23A-63A4B4BB0167}">
      <dgm:prSet/>
      <dgm:spPr/>
      <dgm:t>
        <a:bodyPr/>
        <a:lstStyle/>
        <a:p>
          <a:pPr rtl="0"/>
          <a:r>
            <a:rPr lang="en-US" err="1"/>
            <a:t>Izvor</a:t>
          </a:r>
          <a:r>
            <a:rPr lang="en-US"/>
            <a:t>: </a:t>
          </a:r>
          <a:r>
            <a:rPr lang="en-US" err="1"/>
            <a:t>Hrvatski</a:t>
          </a:r>
          <a:r>
            <a:rPr lang="en-US"/>
            <a:t> </a:t>
          </a:r>
          <a:r>
            <a:rPr lang="en-US" err="1"/>
            <a:t>običaji</a:t>
          </a:r>
          <a:r>
            <a:rPr lang="en-US">
              <a:latin typeface="Corbel" panose="020B0503020204020204"/>
            </a:rPr>
            <a:t> i </a:t>
          </a:r>
          <a:r>
            <a:rPr lang="hr-HR">
              <a:latin typeface="Corbel" panose="020B0503020204020204"/>
            </a:rPr>
            <a:t>druge</a:t>
          </a:r>
          <a:r>
            <a:rPr lang="en-US"/>
            <a:t> </a:t>
          </a:r>
          <a:r>
            <a:rPr lang="en-US" err="1"/>
            <a:t>tradicije</a:t>
          </a:r>
          <a:r>
            <a:rPr lang="en-US"/>
            <a:t>; </a:t>
          </a:r>
          <a:r>
            <a:rPr lang="en-US" err="1"/>
            <a:t>razni</a:t>
          </a:r>
          <a:r>
            <a:rPr lang="en-US"/>
            <a:t> </a:t>
          </a:r>
          <a:r>
            <a:rPr lang="en-US" err="1"/>
            <a:t>autori</a:t>
          </a:r>
          <a:r>
            <a:rPr lang="en-US"/>
            <a:t>; </a:t>
          </a:r>
          <a:r>
            <a:rPr lang="en-US" err="1"/>
            <a:t>Mozaik</a:t>
          </a:r>
          <a:r>
            <a:rPr lang="en-US"/>
            <a:t> </a:t>
          </a:r>
          <a:r>
            <a:rPr lang="en-US" err="1"/>
            <a:t>knjiga</a:t>
          </a:r>
          <a:endParaRPr lang="en-US" b="0" i="0" u="none" strike="noStrike" cap="none" baseline="0" noProof="0" err="1">
            <a:solidFill>
              <a:srgbClr val="010000"/>
            </a:solidFill>
            <a:latin typeface="Corbel"/>
          </a:endParaRPr>
        </a:p>
      </dgm:t>
    </dgm:pt>
    <dgm:pt modelId="{E750B805-16EC-4CD9-A935-A72F7D7BB8E2}" type="parTrans" cxnId="{94393462-3E8F-47AD-88FD-82183B13F20F}">
      <dgm:prSet/>
      <dgm:spPr/>
      <dgm:t>
        <a:bodyPr/>
        <a:lstStyle/>
        <a:p>
          <a:endParaRPr lang="en-US"/>
        </a:p>
      </dgm:t>
    </dgm:pt>
    <dgm:pt modelId="{3E9F0C30-E63C-40E2-AC73-4C1ABEEE71FC}" type="sibTrans" cxnId="{94393462-3E8F-47AD-88FD-82183B13F20F}">
      <dgm:prSet/>
      <dgm:spPr/>
      <dgm:t>
        <a:bodyPr/>
        <a:lstStyle/>
        <a:p>
          <a:endParaRPr lang="en-US"/>
        </a:p>
      </dgm:t>
    </dgm:pt>
    <dgm:pt modelId="{DC5A4B8E-66AB-4552-BCD5-3C8C9B85933A}">
      <dgm:prSet/>
      <dgm:spPr/>
      <dgm:t>
        <a:bodyPr/>
        <a:lstStyle/>
        <a:p>
          <a:r>
            <a:rPr lang="en-US"/>
            <a:t>Mirjana </a:t>
          </a:r>
          <a:r>
            <a:rPr lang="en-US" err="1"/>
            <a:t>Hrestak</a:t>
          </a:r>
          <a:r>
            <a:rPr lang="en-US"/>
            <a:t>, prof. </a:t>
          </a:r>
          <a:r>
            <a:rPr lang="en-US" err="1"/>
            <a:t>reh</a:t>
          </a:r>
          <a:r>
            <a:rPr lang="en-US"/>
            <a:t>.</a:t>
          </a:r>
        </a:p>
      </dgm:t>
    </dgm:pt>
    <dgm:pt modelId="{08214E44-9F5E-492C-AF0C-9ED930D00A6A}" type="parTrans" cxnId="{A3309A65-F52A-44A6-88E7-A05DC6FCD02C}">
      <dgm:prSet/>
      <dgm:spPr/>
      <dgm:t>
        <a:bodyPr/>
        <a:lstStyle/>
        <a:p>
          <a:endParaRPr lang="en-US"/>
        </a:p>
      </dgm:t>
    </dgm:pt>
    <dgm:pt modelId="{464AC852-8DF0-4513-9FD4-F11B47C8FEE1}" type="sibTrans" cxnId="{A3309A65-F52A-44A6-88E7-A05DC6FCD02C}">
      <dgm:prSet/>
      <dgm:spPr/>
      <dgm:t>
        <a:bodyPr/>
        <a:lstStyle/>
        <a:p>
          <a:endParaRPr lang="en-US"/>
        </a:p>
      </dgm:t>
    </dgm:pt>
    <dgm:pt modelId="{4D5440F5-6F00-4510-B556-FE73A25EE036}" type="pres">
      <dgm:prSet presAssocID="{C0EC1C0C-62F7-4B04-BA46-954FE907A9D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179EB919-58B1-4CA1-ACDE-6B83384ABE54}" type="pres">
      <dgm:prSet presAssocID="{B6A88E7C-663D-4B8E-A23A-63A4B4BB0167}" presName="hierRoot1" presStyleCnt="0"/>
      <dgm:spPr/>
    </dgm:pt>
    <dgm:pt modelId="{5B804A29-6970-40DC-93D9-1F19BF0FC99A}" type="pres">
      <dgm:prSet presAssocID="{B6A88E7C-663D-4B8E-A23A-63A4B4BB0167}" presName="composite" presStyleCnt="0"/>
      <dgm:spPr/>
    </dgm:pt>
    <dgm:pt modelId="{7906BF20-7524-4CE0-BD93-C3787770DC8E}" type="pres">
      <dgm:prSet presAssocID="{B6A88E7C-663D-4B8E-A23A-63A4B4BB0167}" presName="background" presStyleLbl="node0" presStyleIdx="0" presStyleCnt="2"/>
      <dgm:spPr/>
    </dgm:pt>
    <dgm:pt modelId="{87205ADC-D055-4C46-A4E5-12DD85ABAD72}" type="pres">
      <dgm:prSet presAssocID="{B6A88E7C-663D-4B8E-A23A-63A4B4BB0167}" presName="text" presStyleLbl="fgAcc0" presStyleIdx="0" presStyleCnt="2">
        <dgm:presLayoutVars>
          <dgm:chPref val="3"/>
        </dgm:presLayoutVars>
      </dgm:prSet>
      <dgm:spPr/>
    </dgm:pt>
    <dgm:pt modelId="{6FB44FBB-30FF-49B3-A6FB-1637694BDC30}" type="pres">
      <dgm:prSet presAssocID="{B6A88E7C-663D-4B8E-A23A-63A4B4BB0167}" presName="hierChild2" presStyleCnt="0"/>
      <dgm:spPr/>
    </dgm:pt>
    <dgm:pt modelId="{0EF4C026-BDD5-4059-8E0E-2D1B6F3B27F0}" type="pres">
      <dgm:prSet presAssocID="{DC5A4B8E-66AB-4552-BCD5-3C8C9B85933A}" presName="hierRoot1" presStyleCnt="0"/>
      <dgm:spPr/>
    </dgm:pt>
    <dgm:pt modelId="{93357C1F-F8CE-4978-BDF8-69DC557CC064}" type="pres">
      <dgm:prSet presAssocID="{DC5A4B8E-66AB-4552-BCD5-3C8C9B85933A}" presName="composite" presStyleCnt="0"/>
      <dgm:spPr/>
    </dgm:pt>
    <dgm:pt modelId="{E90D17A2-4F1C-4871-965A-660067CFB63E}" type="pres">
      <dgm:prSet presAssocID="{DC5A4B8E-66AB-4552-BCD5-3C8C9B85933A}" presName="background" presStyleLbl="node0" presStyleIdx="1" presStyleCnt="2"/>
      <dgm:spPr/>
    </dgm:pt>
    <dgm:pt modelId="{C91D33B7-AF09-4DD7-92F6-1CB598310DBF}" type="pres">
      <dgm:prSet presAssocID="{DC5A4B8E-66AB-4552-BCD5-3C8C9B85933A}" presName="text" presStyleLbl="fgAcc0" presStyleIdx="1" presStyleCnt="2">
        <dgm:presLayoutVars>
          <dgm:chPref val="3"/>
        </dgm:presLayoutVars>
      </dgm:prSet>
      <dgm:spPr/>
    </dgm:pt>
    <dgm:pt modelId="{38CDAE84-0249-43EF-9F75-201A58C4C84A}" type="pres">
      <dgm:prSet presAssocID="{DC5A4B8E-66AB-4552-BCD5-3C8C9B85933A}" presName="hierChild2" presStyleCnt="0"/>
      <dgm:spPr/>
    </dgm:pt>
  </dgm:ptLst>
  <dgm:cxnLst>
    <dgm:cxn modelId="{94393462-3E8F-47AD-88FD-82183B13F20F}" srcId="{C0EC1C0C-62F7-4B04-BA46-954FE907A9D8}" destId="{B6A88E7C-663D-4B8E-A23A-63A4B4BB0167}" srcOrd="0" destOrd="0" parTransId="{E750B805-16EC-4CD9-A935-A72F7D7BB8E2}" sibTransId="{3E9F0C30-E63C-40E2-AC73-4C1ABEEE71FC}"/>
    <dgm:cxn modelId="{A3309A65-F52A-44A6-88E7-A05DC6FCD02C}" srcId="{C0EC1C0C-62F7-4B04-BA46-954FE907A9D8}" destId="{DC5A4B8E-66AB-4552-BCD5-3C8C9B85933A}" srcOrd="1" destOrd="0" parTransId="{08214E44-9F5E-492C-AF0C-9ED930D00A6A}" sibTransId="{464AC852-8DF0-4513-9FD4-F11B47C8FEE1}"/>
    <dgm:cxn modelId="{CD4B478F-8312-489A-ADF4-91F31C480F3E}" type="presOf" srcId="{B6A88E7C-663D-4B8E-A23A-63A4B4BB0167}" destId="{87205ADC-D055-4C46-A4E5-12DD85ABAD72}" srcOrd="0" destOrd="0" presId="urn:microsoft.com/office/officeart/2005/8/layout/hierarchy1"/>
    <dgm:cxn modelId="{98D703D0-AD0A-4835-BEF1-17B70A391861}" type="presOf" srcId="{C0EC1C0C-62F7-4B04-BA46-954FE907A9D8}" destId="{4D5440F5-6F00-4510-B556-FE73A25EE036}" srcOrd="0" destOrd="0" presId="urn:microsoft.com/office/officeart/2005/8/layout/hierarchy1"/>
    <dgm:cxn modelId="{0281A4D2-9850-4ABB-8050-428FA1D5EE96}" type="presOf" srcId="{DC5A4B8E-66AB-4552-BCD5-3C8C9B85933A}" destId="{C91D33B7-AF09-4DD7-92F6-1CB598310DBF}" srcOrd="0" destOrd="0" presId="urn:microsoft.com/office/officeart/2005/8/layout/hierarchy1"/>
    <dgm:cxn modelId="{794ED65C-1605-457C-AB34-0D3AE7A7A594}" type="presParOf" srcId="{4D5440F5-6F00-4510-B556-FE73A25EE036}" destId="{179EB919-58B1-4CA1-ACDE-6B83384ABE54}" srcOrd="0" destOrd="0" presId="urn:microsoft.com/office/officeart/2005/8/layout/hierarchy1"/>
    <dgm:cxn modelId="{35526594-6C0C-462C-9732-33579A755B05}" type="presParOf" srcId="{179EB919-58B1-4CA1-ACDE-6B83384ABE54}" destId="{5B804A29-6970-40DC-93D9-1F19BF0FC99A}" srcOrd="0" destOrd="0" presId="urn:microsoft.com/office/officeart/2005/8/layout/hierarchy1"/>
    <dgm:cxn modelId="{C269035B-6980-4643-A23B-1B875D1A01AA}" type="presParOf" srcId="{5B804A29-6970-40DC-93D9-1F19BF0FC99A}" destId="{7906BF20-7524-4CE0-BD93-C3787770DC8E}" srcOrd="0" destOrd="0" presId="urn:microsoft.com/office/officeart/2005/8/layout/hierarchy1"/>
    <dgm:cxn modelId="{38EA8213-9744-46CC-BC8F-1991B3D927B3}" type="presParOf" srcId="{5B804A29-6970-40DC-93D9-1F19BF0FC99A}" destId="{87205ADC-D055-4C46-A4E5-12DD85ABAD72}" srcOrd="1" destOrd="0" presId="urn:microsoft.com/office/officeart/2005/8/layout/hierarchy1"/>
    <dgm:cxn modelId="{ACC6CB1A-B6ED-43E0-B90E-9C186CC7115C}" type="presParOf" srcId="{179EB919-58B1-4CA1-ACDE-6B83384ABE54}" destId="{6FB44FBB-30FF-49B3-A6FB-1637694BDC30}" srcOrd="1" destOrd="0" presId="urn:microsoft.com/office/officeart/2005/8/layout/hierarchy1"/>
    <dgm:cxn modelId="{CA3CB0C5-41F2-40F9-8451-864C4FA86CC9}" type="presParOf" srcId="{4D5440F5-6F00-4510-B556-FE73A25EE036}" destId="{0EF4C026-BDD5-4059-8E0E-2D1B6F3B27F0}" srcOrd="1" destOrd="0" presId="urn:microsoft.com/office/officeart/2005/8/layout/hierarchy1"/>
    <dgm:cxn modelId="{DAA8A96A-3DE8-4D9A-9115-04FC9BB80551}" type="presParOf" srcId="{0EF4C026-BDD5-4059-8E0E-2D1B6F3B27F0}" destId="{93357C1F-F8CE-4978-BDF8-69DC557CC064}" srcOrd="0" destOrd="0" presId="urn:microsoft.com/office/officeart/2005/8/layout/hierarchy1"/>
    <dgm:cxn modelId="{0E77BB25-8294-420C-A1CB-0F3904EC8586}" type="presParOf" srcId="{93357C1F-F8CE-4978-BDF8-69DC557CC064}" destId="{E90D17A2-4F1C-4871-965A-660067CFB63E}" srcOrd="0" destOrd="0" presId="urn:microsoft.com/office/officeart/2005/8/layout/hierarchy1"/>
    <dgm:cxn modelId="{4CECD624-3487-4F99-AC00-AFAB3259A799}" type="presParOf" srcId="{93357C1F-F8CE-4978-BDF8-69DC557CC064}" destId="{C91D33B7-AF09-4DD7-92F6-1CB598310DBF}" srcOrd="1" destOrd="0" presId="urn:microsoft.com/office/officeart/2005/8/layout/hierarchy1"/>
    <dgm:cxn modelId="{03D95A5D-363A-4D8D-8985-55246C7A88DE}" type="presParOf" srcId="{0EF4C026-BDD5-4059-8E0E-2D1B6F3B27F0}" destId="{38CDAE84-0249-43EF-9F75-201A58C4C84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06BF20-7524-4CE0-BD93-C3787770DC8E}">
      <dsp:nvSpPr>
        <dsp:cNvPr id="0" name=""/>
        <dsp:cNvSpPr/>
      </dsp:nvSpPr>
      <dsp:spPr>
        <a:xfrm>
          <a:off x="96046" y="1625"/>
          <a:ext cx="4319856" cy="27431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205ADC-D055-4C46-A4E5-12DD85ABAD72}">
      <dsp:nvSpPr>
        <dsp:cNvPr id="0" name=""/>
        <dsp:cNvSpPr/>
      </dsp:nvSpPr>
      <dsp:spPr>
        <a:xfrm>
          <a:off x="576031" y="457610"/>
          <a:ext cx="4319856" cy="27431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err="1"/>
            <a:t>Izvor</a:t>
          </a:r>
          <a:r>
            <a:rPr lang="en-US" sz="3500" kern="1200"/>
            <a:t>: </a:t>
          </a:r>
          <a:r>
            <a:rPr lang="en-US" sz="3500" kern="1200" err="1"/>
            <a:t>Hrvatski</a:t>
          </a:r>
          <a:r>
            <a:rPr lang="en-US" sz="3500" kern="1200"/>
            <a:t> </a:t>
          </a:r>
          <a:r>
            <a:rPr lang="en-US" sz="3500" kern="1200" err="1"/>
            <a:t>običaji</a:t>
          </a:r>
          <a:r>
            <a:rPr lang="en-US" sz="3500" kern="1200">
              <a:latin typeface="Corbel" panose="020B0503020204020204"/>
            </a:rPr>
            <a:t> i </a:t>
          </a:r>
          <a:r>
            <a:rPr lang="hr-HR" sz="3500" kern="1200">
              <a:latin typeface="Corbel" panose="020B0503020204020204"/>
            </a:rPr>
            <a:t>druge</a:t>
          </a:r>
          <a:r>
            <a:rPr lang="en-US" sz="3500" kern="1200"/>
            <a:t> </a:t>
          </a:r>
          <a:r>
            <a:rPr lang="en-US" sz="3500" kern="1200" err="1"/>
            <a:t>tradicije</a:t>
          </a:r>
          <a:r>
            <a:rPr lang="en-US" sz="3500" kern="1200"/>
            <a:t>; </a:t>
          </a:r>
          <a:r>
            <a:rPr lang="en-US" sz="3500" kern="1200" err="1"/>
            <a:t>razni</a:t>
          </a:r>
          <a:r>
            <a:rPr lang="en-US" sz="3500" kern="1200"/>
            <a:t> </a:t>
          </a:r>
          <a:r>
            <a:rPr lang="en-US" sz="3500" kern="1200" err="1"/>
            <a:t>autori</a:t>
          </a:r>
          <a:r>
            <a:rPr lang="en-US" sz="3500" kern="1200"/>
            <a:t>; </a:t>
          </a:r>
          <a:r>
            <a:rPr lang="en-US" sz="3500" kern="1200" err="1"/>
            <a:t>Mozaik</a:t>
          </a:r>
          <a:r>
            <a:rPr lang="en-US" sz="3500" kern="1200"/>
            <a:t> </a:t>
          </a:r>
          <a:r>
            <a:rPr lang="en-US" sz="3500" kern="1200" err="1"/>
            <a:t>knjiga</a:t>
          </a:r>
          <a:endParaRPr lang="en-US" sz="3500" b="0" i="0" u="none" strike="noStrike" kern="1200" cap="none" baseline="0" noProof="0" err="1">
            <a:solidFill>
              <a:srgbClr val="010000"/>
            </a:solidFill>
            <a:latin typeface="Corbel"/>
          </a:endParaRPr>
        </a:p>
      </dsp:txBody>
      <dsp:txXfrm>
        <a:off x="656374" y="537953"/>
        <a:ext cx="4159170" cy="2582423"/>
      </dsp:txXfrm>
    </dsp:sp>
    <dsp:sp modelId="{E90D17A2-4F1C-4871-965A-660067CFB63E}">
      <dsp:nvSpPr>
        <dsp:cNvPr id="0" name=""/>
        <dsp:cNvSpPr/>
      </dsp:nvSpPr>
      <dsp:spPr>
        <a:xfrm>
          <a:off x="5375872" y="1625"/>
          <a:ext cx="4319856" cy="27431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1D33B7-AF09-4DD7-92F6-1CB598310DBF}">
      <dsp:nvSpPr>
        <dsp:cNvPr id="0" name=""/>
        <dsp:cNvSpPr/>
      </dsp:nvSpPr>
      <dsp:spPr>
        <a:xfrm>
          <a:off x="5855856" y="457610"/>
          <a:ext cx="4319856" cy="27431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Mirjana </a:t>
          </a:r>
          <a:r>
            <a:rPr lang="en-US" sz="3500" kern="1200" err="1"/>
            <a:t>Hrestak</a:t>
          </a:r>
          <a:r>
            <a:rPr lang="en-US" sz="3500" kern="1200"/>
            <a:t>, prof. </a:t>
          </a:r>
          <a:r>
            <a:rPr lang="en-US" sz="3500" kern="1200" err="1"/>
            <a:t>reh</a:t>
          </a:r>
          <a:r>
            <a:rPr lang="en-US" sz="3500" kern="1200"/>
            <a:t>.</a:t>
          </a:r>
        </a:p>
      </dsp:txBody>
      <dsp:txXfrm>
        <a:off x="5936199" y="537953"/>
        <a:ext cx="4159170" cy="25824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845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338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634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222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767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507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4/2/2020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581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4/2/2020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126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91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219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187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619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7" r:id="rId1"/>
    <p:sldLayoutId id="2147484208" r:id="rId2"/>
    <p:sldLayoutId id="2147484209" r:id="rId3"/>
    <p:sldLayoutId id="2147484210" r:id="rId4"/>
    <p:sldLayoutId id="2147484211" r:id="rId5"/>
    <p:sldLayoutId id="2147484212" r:id="rId6"/>
    <p:sldLayoutId id="2147484213" r:id="rId7"/>
    <p:sldLayoutId id="2147484214" r:id="rId8"/>
    <p:sldLayoutId id="2147484215" r:id="rId9"/>
    <p:sldLayoutId id="2147484216" r:id="rId10"/>
    <p:sldLayoutId id="214748421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blog.dnevnik.hr/vzgivanicgrad/2016/03/index.2.html?page=blog&amp;subdomain=vzgivanicgrad&amp;date=2016-03&amp;subpage=2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reativecommons.org/licenses/by-sa/3.0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Croatian_pisanica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sa/3.0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hr.wikipedia.org/wiki/Hren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46628" y="1783959"/>
            <a:ext cx="4645250" cy="2889114"/>
          </a:xfrm>
        </p:spPr>
        <p:txBody>
          <a:bodyPr anchor="b">
            <a:normAutofit/>
          </a:bodyPr>
          <a:lstStyle/>
          <a:p>
            <a:pPr algn="l"/>
            <a:r>
              <a:rPr lang="en-US">
                <a:cs typeface="Calibri Light"/>
              </a:rPr>
              <a:t>PORIJEKLO I SLAVLJE USKRSA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46627" y="4750893"/>
            <a:ext cx="4645250" cy="1147863"/>
          </a:xfrm>
        </p:spPr>
        <p:txBody>
          <a:bodyPr anchor="t">
            <a:normAutofit/>
          </a:bodyPr>
          <a:lstStyle/>
          <a:p>
            <a:pPr algn="l"/>
            <a:endParaRPr lang="en-US" sz="2000"/>
          </a:p>
        </p:txBody>
      </p:sp>
      <p:pic>
        <p:nvPicPr>
          <p:cNvPr id="4" name="Picture 4" descr="A picture containing indoor, grass, sitting, small&#10;&#10;Description generated with very high confidence">
            <a:extLst>
              <a:ext uri="{FF2B5EF4-FFF2-40B4-BE49-F238E27FC236}">
                <a16:creationId xmlns:a16="http://schemas.microsoft.com/office/drawing/2014/main" id="{EF018B65-A079-4490-9BAA-6EB7A7EBFF2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30359" r="12983" b="-1"/>
          <a:stretch/>
        </p:blipFill>
        <p:spPr>
          <a:xfrm>
            <a:off x="20" y="10"/>
            <a:ext cx="6024134" cy="6857990"/>
          </a:xfrm>
          <a:custGeom>
            <a:avLst/>
            <a:gdLst/>
            <a:ahLst/>
            <a:cxnLst/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AA3EA54-EFD8-4BF0-94C9-D135DB24F9BF}"/>
              </a:ext>
            </a:extLst>
          </p:cNvPr>
          <p:cNvSpPr txBox="1"/>
          <p:nvPr/>
        </p:nvSpPr>
        <p:spPr>
          <a:xfrm>
            <a:off x="9870532" y="6657945"/>
            <a:ext cx="2321468" cy="200055"/>
          </a:xfrm>
          <a:prstGeom prst="rect">
            <a:avLst/>
          </a:prstGeom>
          <a:solidFill>
            <a:srgbClr val="000000"/>
          </a:solidFill>
        </p:spPr>
        <p:txBody>
          <a:bodyPr wrap="none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</a:t>
            </a:r>
            <a:r>
              <a:rPr lang="en-US" sz="700">
                <a:solidFill>
                  <a:srgbClr val="FFFF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31785-639D-473D-8737-59C6D2AE8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2121" y="321734"/>
            <a:ext cx="5136412" cy="1135737"/>
          </a:xfrm>
        </p:spPr>
        <p:txBody>
          <a:bodyPr>
            <a:normAutofit/>
          </a:bodyPr>
          <a:lstStyle/>
          <a:p>
            <a:endParaRPr lang="en-US" sz="36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626B4D-9549-46DB-B154-BF5758F2BD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2120" y="1782981"/>
            <a:ext cx="5136412" cy="4393982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400" err="1">
                <a:latin typeface="Arial Nova"/>
                <a:ea typeface="+mn-lt"/>
                <a:cs typeface="+mn-lt"/>
              </a:rPr>
              <a:t>Uskrs</a:t>
            </a:r>
            <a:r>
              <a:rPr lang="en-US" sz="2400">
                <a:latin typeface="Arial Nova"/>
                <a:ea typeface="+mn-lt"/>
                <a:cs typeface="+mn-lt"/>
              </a:rPr>
              <a:t> se </a:t>
            </a:r>
            <a:r>
              <a:rPr lang="en-US" sz="2400" err="1">
                <a:latin typeface="Arial Nova"/>
                <a:ea typeface="+mn-lt"/>
                <a:cs typeface="+mn-lt"/>
              </a:rPr>
              <a:t>slavi</a:t>
            </a:r>
            <a:r>
              <a:rPr lang="en-US" sz="2400">
                <a:latin typeface="Arial Nova"/>
                <a:ea typeface="+mn-lt"/>
                <a:cs typeface="+mn-lt"/>
              </a:rPr>
              <a:t> u </a:t>
            </a:r>
            <a:r>
              <a:rPr lang="en-US" sz="2400" err="1">
                <a:latin typeface="Arial Nova"/>
                <a:ea typeface="+mn-lt"/>
                <a:cs typeface="+mn-lt"/>
              </a:rPr>
              <a:t>proljeće</a:t>
            </a:r>
            <a:r>
              <a:rPr lang="en-US" sz="2400">
                <a:latin typeface="Arial Nova"/>
                <a:ea typeface="+mn-lt"/>
                <a:cs typeface="+mn-lt"/>
              </a:rPr>
              <a:t>, </a:t>
            </a:r>
            <a:r>
              <a:rPr lang="en-US" sz="2400" err="1">
                <a:latin typeface="Arial Nova"/>
                <a:ea typeface="+mn-lt"/>
                <a:cs typeface="+mn-lt"/>
              </a:rPr>
              <a:t>razdoblje</a:t>
            </a:r>
            <a:r>
              <a:rPr lang="en-US" sz="2400">
                <a:latin typeface="Arial Nova"/>
                <a:ea typeface="+mn-lt"/>
                <a:cs typeface="+mn-lt"/>
              </a:rPr>
              <a:t> </a:t>
            </a:r>
            <a:r>
              <a:rPr lang="en-US" sz="2400" err="1">
                <a:latin typeface="Arial Nova"/>
                <a:ea typeface="+mn-lt"/>
                <a:cs typeface="+mn-lt"/>
              </a:rPr>
              <a:t>kada</a:t>
            </a:r>
            <a:r>
              <a:rPr lang="en-US" sz="2400">
                <a:latin typeface="Arial Nova"/>
                <a:ea typeface="+mn-lt"/>
                <a:cs typeface="+mn-lt"/>
              </a:rPr>
              <a:t> </a:t>
            </a:r>
            <a:r>
              <a:rPr lang="en-US" sz="2400" err="1">
                <a:latin typeface="Arial Nova"/>
                <a:ea typeface="+mn-lt"/>
                <a:cs typeface="+mn-lt"/>
              </a:rPr>
              <a:t>sve</a:t>
            </a:r>
            <a:r>
              <a:rPr lang="en-US" sz="2400">
                <a:latin typeface="Arial Nova"/>
                <a:ea typeface="+mn-lt"/>
                <a:cs typeface="+mn-lt"/>
              </a:rPr>
              <a:t> </a:t>
            </a:r>
            <a:r>
              <a:rPr lang="en-US" sz="2400" err="1">
                <a:latin typeface="Arial Nova"/>
                <a:ea typeface="+mn-lt"/>
                <a:cs typeface="+mn-lt"/>
              </a:rPr>
              <a:t>cvjeta</a:t>
            </a:r>
            <a:r>
              <a:rPr lang="en-US" sz="2400">
                <a:latin typeface="Arial Nova"/>
                <a:ea typeface="+mn-lt"/>
                <a:cs typeface="+mn-lt"/>
              </a:rPr>
              <a:t>, </a:t>
            </a:r>
            <a:r>
              <a:rPr lang="en-US" sz="2400" err="1">
                <a:latin typeface="Arial Nova"/>
                <a:ea typeface="+mn-lt"/>
                <a:cs typeface="+mn-lt"/>
              </a:rPr>
              <a:t>životinje</a:t>
            </a:r>
            <a:r>
              <a:rPr lang="en-US" sz="2400">
                <a:latin typeface="Arial Nova"/>
                <a:ea typeface="+mn-lt"/>
                <a:cs typeface="+mn-lt"/>
              </a:rPr>
              <a:t> se </a:t>
            </a:r>
            <a:r>
              <a:rPr lang="en-US" sz="2400" err="1">
                <a:latin typeface="Arial Nova"/>
                <a:ea typeface="+mn-lt"/>
                <a:cs typeface="+mn-lt"/>
              </a:rPr>
              <a:t>bude</a:t>
            </a:r>
            <a:r>
              <a:rPr lang="en-US" sz="2400">
                <a:latin typeface="Arial Nova"/>
                <a:ea typeface="+mn-lt"/>
                <a:cs typeface="+mn-lt"/>
              </a:rPr>
              <a:t> </a:t>
            </a:r>
            <a:r>
              <a:rPr lang="en-US" sz="2400" err="1">
                <a:latin typeface="Arial Nova"/>
                <a:ea typeface="+mn-lt"/>
                <a:cs typeface="+mn-lt"/>
              </a:rPr>
              <a:t>iz</a:t>
            </a:r>
            <a:r>
              <a:rPr lang="en-US" sz="2400">
                <a:latin typeface="Arial Nova"/>
                <a:ea typeface="+mn-lt"/>
                <a:cs typeface="+mn-lt"/>
              </a:rPr>
              <a:t> </a:t>
            </a:r>
            <a:r>
              <a:rPr lang="en-US" sz="2400" err="1">
                <a:latin typeface="Arial Nova"/>
                <a:ea typeface="+mn-lt"/>
                <a:cs typeface="+mn-lt"/>
              </a:rPr>
              <a:t>svojih</a:t>
            </a:r>
            <a:r>
              <a:rPr lang="en-US" sz="2400">
                <a:latin typeface="Arial Nova"/>
                <a:ea typeface="+mn-lt"/>
                <a:cs typeface="+mn-lt"/>
              </a:rPr>
              <a:t> </a:t>
            </a:r>
            <a:r>
              <a:rPr lang="en-US" sz="2400" err="1">
                <a:latin typeface="Arial Nova"/>
                <a:ea typeface="+mn-lt"/>
                <a:cs typeface="+mn-lt"/>
              </a:rPr>
              <a:t>zimskih</a:t>
            </a:r>
            <a:r>
              <a:rPr lang="en-US" sz="2400">
                <a:latin typeface="Arial Nova"/>
                <a:ea typeface="+mn-lt"/>
                <a:cs typeface="+mn-lt"/>
              </a:rPr>
              <a:t> </a:t>
            </a:r>
            <a:r>
              <a:rPr lang="en-US" sz="2400" err="1">
                <a:latin typeface="Arial Nova"/>
                <a:ea typeface="+mn-lt"/>
                <a:cs typeface="+mn-lt"/>
              </a:rPr>
              <a:t>snova</a:t>
            </a:r>
            <a:r>
              <a:rPr lang="en-US" sz="2400">
                <a:latin typeface="Arial Nova"/>
                <a:ea typeface="+mn-lt"/>
                <a:cs typeface="+mn-lt"/>
              </a:rPr>
              <a:t>, a </a:t>
            </a:r>
            <a:r>
              <a:rPr lang="en-US" sz="2400" err="1">
                <a:latin typeface="Arial Nova"/>
                <a:ea typeface="+mn-lt"/>
                <a:cs typeface="+mn-lt"/>
              </a:rPr>
              <a:t>neke</a:t>
            </a:r>
            <a:r>
              <a:rPr lang="en-US" sz="2400">
                <a:latin typeface="Arial Nova"/>
                <a:ea typeface="+mn-lt"/>
                <a:cs typeface="+mn-lt"/>
              </a:rPr>
              <a:t> se </a:t>
            </a:r>
            <a:r>
              <a:rPr lang="en-US" sz="2400" err="1">
                <a:latin typeface="Arial Nova"/>
                <a:ea typeface="+mn-lt"/>
                <a:cs typeface="+mn-lt"/>
              </a:rPr>
              <a:t>biljke</a:t>
            </a:r>
            <a:r>
              <a:rPr lang="en-US" sz="2400">
                <a:latin typeface="Arial Nova"/>
                <a:ea typeface="+mn-lt"/>
                <a:cs typeface="+mn-lt"/>
              </a:rPr>
              <a:t> </a:t>
            </a:r>
            <a:r>
              <a:rPr lang="en-US" sz="2400" err="1">
                <a:latin typeface="Arial Nova"/>
                <a:ea typeface="+mn-lt"/>
                <a:cs typeface="+mn-lt"/>
              </a:rPr>
              <a:t>već</a:t>
            </a:r>
            <a:r>
              <a:rPr lang="en-US" sz="2400">
                <a:latin typeface="Arial Nova"/>
                <a:ea typeface="+mn-lt"/>
                <a:cs typeface="+mn-lt"/>
              </a:rPr>
              <a:t> </a:t>
            </a:r>
            <a:r>
              <a:rPr lang="en-US" sz="2400" err="1">
                <a:latin typeface="Arial Nova"/>
                <a:ea typeface="+mn-lt"/>
                <a:cs typeface="+mn-lt"/>
              </a:rPr>
              <a:t>počinju</a:t>
            </a:r>
            <a:r>
              <a:rPr lang="en-US" sz="2400">
                <a:latin typeface="Arial Nova"/>
                <a:ea typeface="+mn-lt"/>
                <a:cs typeface="+mn-lt"/>
              </a:rPr>
              <a:t> </a:t>
            </a:r>
            <a:r>
              <a:rPr lang="en-US" sz="2400" err="1">
                <a:latin typeface="Arial Nova"/>
                <a:ea typeface="+mn-lt"/>
                <a:cs typeface="+mn-lt"/>
              </a:rPr>
              <a:t>sijati</a:t>
            </a:r>
            <a:r>
              <a:rPr lang="en-US" sz="2400">
                <a:latin typeface="Arial Nova"/>
                <a:ea typeface="+mn-lt"/>
                <a:cs typeface="+mn-lt"/>
              </a:rPr>
              <a:t>. </a:t>
            </a:r>
            <a:r>
              <a:rPr lang="en-US" sz="2400" err="1">
                <a:latin typeface="Arial Nova"/>
                <a:ea typeface="+mn-lt"/>
                <a:cs typeface="+mn-lt"/>
              </a:rPr>
              <a:t>Proljeće</a:t>
            </a:r>
            <a:r>
              <a:rPr lang="en-US" sz="2400">
                <a:latin typeface="Arial Nova"/>
                <a:ea typeface="+mn-lt"/>
                <a:cs typeface="+mn-lt"/>
              </a:rPr>
              <a:t> </a:t>
            </a:r>
            <a:r>
              <a:rPr lang="en-US" sz="2400" err="1">
                <a:latin typeface="Arial Nova"/>
                <a:ea typeface="+mn-lt"/>
                <a:cs typeface="+mn-lt"/>
              </a:rPr>
              <a:t>simbolizira</a:t>
            </a:r>
            <a:r>
              <a:rPr lang="en-US" sz="2400" b="1">
                <a:latin typeface="Arial Nova"/>
                <a:ea typeface="+mn-lt"/>
                <a:cs typeface="+mn-lt"/>
              </a:rPr>
              <a:t> </a:t>
            </a:r>
            <a:r>
              <a:rPr lang="en-US" sz="2400" b="1" err="1">
                <a:latin typeface="Arial Nova"/>
                <a:ea typeface="+mn-lt"/>
                <a:cs typeface="+mn-lt"/>
              </a:rPr>
              <a:t>novi</a:t>
            </a:r>
            <a:r>
              <a:rPr lang="en-US" sz="2400" b="1">
                <a:latin typeface="Arial Nova"/>
                <a:ea typeface="+mn-lt"/>
                <a:cs typeface="+mn-lt"/>
              </a:rPr>
              <a:t> </a:t>
            </a:r>
            <a:r>
              <a:rPr lang="en-US" sz="2400" b="1" err="1">
                <a:latin typeface="Arial Nova"/>
                <a:ea typeface="+mn-lt"/>
                <a:cs typeface="+mn-lt"/>
              </a:rPr>
              <a:t>početak</a:t>
            </a:r>
            <a:r>
              <a:rPr lang="en-US" sz="2400" b="1">
                <a:latin typeface="Arial Nova"/>
                <a:ea typeface="+mn-lt"/>
                <a:cs typeface="+mn-lt"/>
              </a:rPr>
              <a:t>, </a:t>
            </a:r>
            <a:r>
              <a:rPr lang="en-US" sz="2400" err="1">
                <a:latin typeface="Arial Nova"/>
                <a:ea typeface="+mn-lt"/>
                <a:cs typeface="+mn-lt"/>
              </a:rPr>
              <a:t>ponovno</a:t>
            </a:r>
            <a:r>
              <a:rPr lang="en-US" sz="2400">
                <a:latin typeface="Arial Nova"/>
                <a:ea typeface="+mn-lt"/>
                <a:cs typeface="+mn-lt"/>
              </a:rPr>
              <a:t> </a:t>
            </a:r>
            <a:r>
              <a:rPr lang="en-US" sz="2400" err="1">
                <a:latin typeface="Arial Nova"/>
                <a:ea typeface="+mn-lt"/>
                <a:cs typeface="+mn-lt"/>
              </a:rPr>
              <a:t>rođenje</a:t>
            </a:r>
            <a:r>
              <a:rPr lang="en-US" sz="2400">
                <a:latin typeface="Arial Nova"/>
                <a:ea typeface="+mn-lt"/>
                <a:cs typeface="+mn-lt"/>
              </a:rPr>
              <a:t> </a:t>
            </a:r>
            <a:r>
              <a:rPr lang="en-US" sz="2400" err="1">
                <a:latin typeface="Arial Nova"/>
                <a:ea typeface="+mn-lt"/>
                <a:cs typeface="+mn-lt"/>
              </a:rPr>
              <a:t>i</a:t>
            </a:r>
            <a:r>
              <a:rPr lang="en-US" sz="2400">
                <a:latin typeface="Arial Nova"/>
                <a:ea typeface="+mn-lt"/>
                <a:cs typeface="+mn-lt"/>
              </a:rPr>
              <a:t> </a:t>
            </a:r>
            <a:r>
              <a:rPr lang="en-US" sz="2400" err="1">
                <a:latin typeface="Arial Nova"/>
                <a:ea typeface="+mn-lt"/>
                <a:cs typeface="+mn-lt"/>
              </a:rPr>
              <a:t>buđenje</a:t>
            </a:r>
            <a:r>
              <a:rPr lang="en-US" sz="2400">
                <a:latin typeface="Arial Nova"/>
                <a:ea typeface="+mn-lt"/>
                <a:cs typeface="+mn-lt"/>
              </a:rPr>
              <a:t> </a:t>
            </a:r>
            <a:r>
              <a:rPr lang="en-US" sz="2400" err="1">
                <a:latin typeface="Arial Nova"/>
                <a:ea typeface="+mn-lt"/>
                <a:cs typeface="+mn-lt"/>
              </a:rPr>
              <a:t>prirode</a:t>
            </a:r>
            <a:r>
              <a:rPr lang="en-US" sz="2400">
                <a:latin typeface="Arial Nova"/>
                <a:ea typeface="+mn-lt"/>
                <a:cs typeface="+mn-lt"/>
              </a:rPr>
              <a:t>. </a:t>
            </a:r>
            <a:r>
              <a:rPr lang="en-US" sz="2400" err="1">
                <a:latin typeface="Arial Nova"/>
                <a:ea typeface="+mn-lt"/>
                <a:cs typeface="+mn-lt"/>
              </a:rPr>
              <a:t>Mnogi</a:t>
            </a:r>
            <a:r>
              <a:rPr lang="en-US" sz="2400">
                <a:latin typeface="Arial Nova"/>
                <a:ea typeface="+mn-lt"/>
                <a:cs typeface="+mn-lt"/>
              </a:rPr>
              <a:t> </a:t>
            </a:r>
            <a:r>
              <a:rPr lang="en-US" sz="2400" err="1">
                <a:latin typeface="Arial Nova"/>
                <a:ea typeface="+mn-lt"/>
                <a:cs typeface="+mn-lt"/>
              </a:rPr>
              <a:t>su</a:t>
            </a:r>
            <a:r>
              <a:rPr lang="en-US" sz="2400">
                <a:latin typeface="Arial Nova"/>
                <a:ea typeface="+mn-lt"/>
                <a:cs typeface="+mn-lt"/>
              </a:rPr>
              <a:t> </a:t>
            </a:r>
            <a:r>
              <a:rPr lang="en-US" sz="2400" err="1">
                <a:latin typeface="Arial Nova"/>
                <a:ea typeface="+mn-lt"/>
                <a:cs typeface="+mn-lt"/>
              </a:rPr>
              <a:t>narodi</a:t>
            </a:r>
            <a:r>
              <a:rPr lang="en-US" sz="2400">
                <a:latin typeface="Arial Nova"/>
                <a:ea typeface="+mn-lt"/>
                <a:cs typeface="+mn-lt"/>
              </a:rPr>
              <a:t> </a:t>
            </a:r>
            <a:r>
              <a:rPr lang="en-US" sz="2400" err="1">
                <a:latin typeface="Arial Nova"/>
                <a:ea typeface="+mn-lt"/>
                <a:cs typeface="+mn-lt"/>
              </a:rPr>
              <a:t>i</a:t>
            </a:r>
            <a:r>
              <a:rPr lang="en-US" sz="2400">
                <a:latin typeface="Arial Nova"/>
                <a:ea typeface="+mn-lt"/>
                <a:cs typeface="+mn-lt"/>
              </a:rPr>
              <a:t> </a:t>
            </a:r>
            <a:r>
              <a:rPr lang="en-US" sz="2400" err="1">
                <a:latin typeface="Arial Nova"/>
                <a:ea typeface="+mn-lt"/>
                <a:cs typeface="+mn-lt"/>
              </a:rPr>
              <a:t>civilizacije</a:t>
            </a:r>
            <a:r>
              <a:rPr lang="en-US" sz="2400">
                <a:latin typeface="Arial Nova"/>
                <a:ea typeface="+mn-lt"/>
                <a:cs typeface="+mn-lt"/>
              </a:rPr>
              <a:t> </a:t>
            </a:r>
            <a:r>
              <a:rPr lang="en-US" sz="2400" err="1">
                <a:latin typeface="Arial Nova"/>
                <a:ea typeface="+mn-lt"/>
                <a:cs typeface="+mn-lt"/>
              </a:rPr>
              <a:t>kroz</a:t>
            </a:r>
            <a:r>
              <a:rPr lang="en-US" sz="2400">
                <a:latin typeface="Arial Nova"/>
                <a:ea typeface="+mn-lt"/>
                <a:cs typeface="+mn-lt"/>
              </a:rPr>
              <a:t> </a:t>
            </a:r>
            <a:r>
              <a:rPr lang="en-US" sz="2400" err="1">
                <a:latin typeface="Arial Nova"/>
                <a:ea typeface="+mn-lt"/>
                <a:cs typeface="+mn-lt"/>
              </a:rPr>
              <a:t>povijest</a:t>
            </a:r>
            <a:r>
              <a:rPr lang="en-US" sz="2400">
                <a:latin typeface="Arial Nova"/>
                <a:ea typeface="+mn-lt"/>
                <a:cs typeface="+mn-lt"/>
              </a:rPr>
              <a:t> to </a:t>
            </a:r>
            <a:r>
              <a:rPr lang="en-US" sz="2400" err="1">
                <a:latin typeface="Arial Nova"/>
                <a:ea typeface="+mn-lt"/>
                <a:cs typeface="+mn-lt"/>
              </a:rPr>
              <a:t>prepoznali</a:t>
            </a:r>
            <a:r>
              <a:rPr lang="en-US" sz="2400">
                <a:latin typeface="Arial Nova"/>
                <a:ea typeface="+mn-lt"/>
                <a:cs typeface="+mn-lt"/>
              </a:rPr>
              <a:t> </a:t>
            </a:r>
            <a:r>
              <a:rPr lang="en-US" sz="2400" err="1">
                <a:latin typeface="Arial Nova"/>
                <a:ea typeface="+mn-lt"/>
                <a:cs typeface="+mn-lt"/>
              </a:rPr>
              <a:t>te</a:t>
            </a:r>
            <a:r>
              <a:rPr lang="en-US" sz="2400">
                <a:latin typeface="Arial Nova"/>
                <a:ea typeface="+mn-lt"/>
                <a:cs typeface="+mn-lt"/>
              </a:rPr>
              <a:t> </a:t>
            </a:r>
            <a:r>
              <a:rPr lang="en-US" sz="2400" err="1">
                <a:latin typeface="Arial Nova"/>
                <a:ea typeface="+mn-lt"/>
                <a:cs typeface="+mn-lt"/>
              </a:rPr>
              <a:t>su</a:t>
            </a:r>
            <a:r>
              <a:rPr lang="en-US" sz="2400">
                <a:latin typeface="Arial Nova"/>
                <a:ea typeface="+mn-lt"/>
                <a:cs typeface="+mn-lt"/>
              </a:rPr>
              <a:t> </a:t>
            </a:r>
            <a:r>
              <a:rPr lang="en-US" sz="2400" err="1">
                <a:latin typeface="Arial Nova"/>
                <a:ea typeface="+mn-lt"/>
                <a:cs typeface="+mn-lt"/>
              </a:rPr>
              <a:t>obilježavali</a:t>
            </a:r>
            <a:r>
              <a:rPr lang="en-US" sz="2400">
                <a:latin typeface="Arial Nova"/>
                <a:ea typeface="+mn-lt"/>
                <a:cs typeface="+mn-lt"/>
              </a:rPr>
              <a:t> </a:t>
            </a:r>
            <a:r>
              <a:rPr lang="en-US" sz="2400" err="1">
                <a:latin typeface="Arial Nova"/>
                <a:ea typeface="+mn-lt"/>
                <a:cs typeface="+mn-lt"/>
              </a:rPr>
              <a:t>ovo</a:t>
            </a:r>
            <a:r>
              <a:rPr lang="en-US" sz="2400">
                <a:latin typeface="Arial Nova"/>
                <a:ea typeface="+mn-lt"/>
                <a:cs typeface="+mn-lt"/>
              </a:rPr>
              <a:t> </a:t>
            </a:r>
            <a:r>
              <a:rPr lang="en-US" sz="2400" err="1">
                <a:latin typeface="Arial Nova"/>
                <a:ea typeface="+mn-lt"/>
                <a:cs typeface="+mn-lt"/>
              </a:rPr>
              <a:t>vrijeme</a:t>
            </a:r>
            <a:r>
              <a:rPr lang="en-US" sz="2400">
                <a:latin typeface="Arial Nova"/>
                <a:ea typeface="+mn-lt"/>
                <a:cs typeface="+mn-lt"/>
              </a:rPr>
              <a:t> </a:t>
            </a:r>
            <a:r>
              <a:rPr lang="en-US" sz="2400" err="1">
                <a:latin typeface="Arial Nova"/>
                <a:ea typeface="+mn-lt"/>
                <a:cs typeface="+mn-lt"/>
              </a:rPr>
              <a:t>na</a:t>
            </a:r>
            <a:r>
              <a:rPr lang="en-US" sz="2400">
                <a:latin typeface="Arial Nova"/>
                <a:ea typeface="+mn-lt"/>
                <a:cs typeface="+mn-lt"/>
              </a:rPr>
              <a:t> </a:t>
            </a:r>
            <a:r>
              <a:rPr lang="en-US" sz="2400" err="1">
                <a:latin typeface="Arial Nova"/>
                <a:ea typeface="+mn-lt"/>
                <a:cs typeface="+mn-lt"/>
              </a:rPr>
              <a:t>specifičan</a:t>
            </a:r>
            <a:r>
              <a:rPr lang="en-US" sz="2400">
                <a:latin typeface="Arial Nova"/>
                <a:ea typeface="+mn-lt"/>
                <a:cs typeface="+mn-lt"/>
              </a:rPr>
              <a:t> </a:t>
            </a:r>
            <a:r>
              <a:rPr lang="en-US" sz="2400" err="1">
                <a:latin typeface="Arial Nova"/>
                <a:ea typeface="+mn-lt"/>
                <a:cs typeface="+mn-lt"/>
              </a:rPr>
              <a:t>način</a:t>
            </a:r>
            <a:r>
              <a:rPr lang="en-US" sz="2400">
                <a:latin typeface="Arial Nova"/>
                <a:ea typeface="+mn-lt"/>
                <a:cs typeface="+mn-lt"/>
              </a:rPr>
              <a:t> </a:t>
            </a:r>
            <a:r>
              <a:rPr lang="en-US" sz="2400" err="1">
                <a:latin typeface="Arial Nova"/>
                <a:ea typeface="+mn-lt"/>
                <a:cs typeface="+mn-lt"/>
              </a:rPr>
              <a:t>koji</a:t>
            </a:r>
            <a:r>
              <a:rPr lang="en-US" sz="2400">
                <a:latin typeface="Arial Nova"/>
                <a:ea typeface="+mn-lt"/>
                <a:cs typeface="+mn-lt"/>
              </a:rPr>
              <a:t> se, </a:t>
            </a:r>
            <a:r>
              <a:rPr lang="en-US" sz="2400" err="1">
                <a:latin typeface="Arial Nova"/>
                <a:ea typeface="+mn-lt"/>
                <a:cs typeface="+mn-lt"/>
              </a:rPr>
              <a:t>moglo</a:t>
            </a:r>
            <a:r>
              <a:rPr lang="en-US" sz="2400">
                <a:latin typeface="Arial Nova"/>
                <a:ea typeface="+mn-lt"/>
                <a:cs typeface="+mn-lt"/>
              </a:rPr>
              <a:t> bi se </a:t>
            </a:r>
            <a:r>
              <a:rPr lang="en-US" sz="2400" err="1">
                <a:latin typeface="Arial Nova"/>
                <a:ea typeface="+mn-lt"/>
                <a:cs typeface="+mn-lt"/>
              </a:rPr>
              <a:t>reći</a:t>
            </a:r>
            <a:r>
              <a:rPr lang="en-US" sz="2400">
                <a:latin typeface="Arial Nova"/>
                <a:ea typeface="+mn-lt"/>
                <a:cs typeface="+mn-lt"/>
              </a:rPr>
              <a:t>, </a:t>
            </a:r>
            <a:r>
              <a:rPr lang="en-US" sz="2400" err="1">
                <a:latin typeface="Arial Nova"/>
                <a:ea typeface="+mn-lt"/>
                <a:cs typeface="+mn-lt"/>
              </a:rPr>
              <a:t>održao</a:t>
            </a:r>
            <a:r>
              <a:rPr lang="en-US" sz="2400">
                <a:latin typeface="Arial Nova"/>
                <a:ea typeface="+mn-lt"/>
                <a:cs typeface="+mn-lt"/>
              </a:rPr>
              <a:t> </a:t>
            </a:r>
            <a:r>
              <a:rPr lang="en-US" sz="2400" err="1">
                <a:latin typeface="Arial Nova"/>
                <a:ea typeface="+mn-lt"/>
                <a:cs typeface="+mn-lt"/>
              </a:rPr>
              <a:t>i</a:t>
            </a:r>
            <a:r>
              <a:rPr lang="en-US" sz="2400">
                <a:latin typeface="Arial Nova"/>
                <a:ea typeface="+mn-lt"/>
                <a:cs typeface="+mn-lt"/>
              </a:rPr>
              <a:t> do </a:t>
            </a:r>
            <a:r>
              <a:rPr lang="en-US" sz="2400" err="1">
                <a:latin typeface="Arial Nova"/>
                <a:ea typeface="+mn-lt"/>
                <a:cs typeface="+mn-lt"/>
              </a:rPr>
              <a:t>danas</a:t>
            </a:r>
            <a:r>
              <a:rPr lang="en-US" sz="2400">
                <a:latin typeface="Arial Nova"/>
                <a:ea typeface="+mn-lt"/>
                <a:cs typeface="+mn-lt"/>
              </a:rPr>
              <a:t>.</a:t>
            </a:r>
            <a:r>
              <a:rPr lang="en-US" sz="2400">
                <a:latin typeface="Arial Nova"/>
                <a:cs typeface="Calibri"/>
              </a:rPr>
              <a:t> </a:t>
            </a:r>
            <a:endParaRPr lang="en-US" sz="2400">
              <a:latin typeface="Arial Nova"/>
            </a:endParaRPr>
          </a:p>
        </p:txBody>
      </p:sp>
      <p:pic>
        <p:nvPicPr>
          <p:cNvPr id="4" name="Picture 4" descr="A close up of a flower&#10;&#10;Description generated with very high confidence">
            <a:extLst>
              <a:ext uri="{FF2B5EF4-FFF2-40B4-BE49-F238E27FC236}">
                <a16:creationId xmlns:a16="http://schemas.microsoft.com/office/drawing/2014/main" id="{998CF79D-EF61-4531-BA2B-70F29C74F29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649" r="12305"/>
          <a:stretch/>
        </p:blipFill>
        <p:spPr>
          <a:xfrm>
            <a:off x="-2" y="10"/>
            <a:ext cx="5779884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4182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89323-6311-4370-8BCD-1CAA72579A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260" y="1683144"/>
            <a:ext cx="2774922" cy="3491712"/>
          </a:xfrm>
        </p:spPr>
        <p:txBody>
          <a:bodyPr>
            <a:normAutofit/>
          </a:bodyPr>
          <a:lstStyle/>
          <a:p>
            <a:r>
              <a:rPr lang="en-US"/>
              <a:t>PORIJEKLO USKRSA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F1B6CB-E293-4867-A16D-CB0FD8D73C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1606" y="1683143"/>
            <a:ext cx="6627377" cy="3491713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2800" err="1">
                <a:ea typeface="+mn-lt"/>
                <a:cs typeface="+mn-lt"/>
              </a:rPr>
              <a:t>Porijeklo</a:t>
            </a:r>
            <a:r>
              <a:rPr lang="en-US" sz="2800">
                <a:ea typeface="+mn-lt"/>
                <a:cs typeface="+mn-lt"/>
              </a:rPr>
              <a:t> </a:t>
            </a:r>
            <a:r>
              <a:rPr lang="en-US" sz="2800" err="1">
                <a:ea typeface="+mn-lt"/>
                <a:cs typeface="+mn-lt"/>
              </a:rPr>
              <a:t>Uskrsa</a:t>
            </a:r>
            <a:r>
              <a:rPr lang="en-US" sz="2800">
                <a:ea typeface="+mn-lt"/>
                <a:cs typeface="+mn-lt"/>
              </a:rPr>
              <a:t> </a:t>
            </a:r>
            <a:r>
              <a:rPr lang="en-US" sz="2800" err="1">
                <a:ea typeface="+mn-lt"/>
                <a:cs typeface="+mn-lt"/>
              </a:rPr>
              <a:t>možemo</a:t>
            </a:r>
            <a:r>
              <a:rPr lang="en-US" sz="2800">
                <a:ea typeface="+mn-lt"/>
                <a:cs typeface="+mn-lt"/>
              </a:rPr>
              <a:t> </a:t>
            </a:r>
            <a:r>
              <a:rPr lang="en-US" sz="2800" err="1">
                <a:ea typeface="+mn-lt"/>
                <a:cs typeface="+mn-lt"/>
              </a:rPr>
              <a:t>izvući</a:t>
            </a:r>
            <a:r>
              <a:rPr lang="en-US" sz="2800">
                <a:ea typeface="+mn-lt"/>
                <a:cs typeface="+mn-lt"/>
              </a:rPr>
              <a:t> </a:t>
            </a:r>
            <a:r>
              <a:rPr lang="en-US" sz="2800" err="1">
                <a:ea typeface="+mn-lt"/>
                <a:cs typeface="+mn-lt"/>
              </a:rPr>
              <a:t>iz</a:t>
            </a:r>
            <a:r>
              <a:rPr lang="en-US" sz="2800">
                <a:ea typeface="+mn-lt"/>
                <a:cs typeface="+mn-lt"/>
              </a:rPr>
              <a:t> </a:t>
            </a:r>
            <a:r>
              <a:rPr lang="en-US" sz="2800" err="1">
                <a:ea typeface="+mn-lt"/>
                <a:cs typeface="+mn-lt"/>
              </a:rPr>
              <a:t>raznih</a:t>
            </a:r>
            <a:r>
              <a:rPr lang="en-US" sz="2800">
                <a:ea typeface="+mn-lt"/>
                <a:cs typeface="+mn-lt"/>
              </a:rPr>
              <a:t> </a:t>
            </a:r>
            <a:r>
              <a:rPr lang="en-US" sz="2800" err="1">
                <a:ea typeface="+mn-lt"/>
                <a:cs typeface="+mn-lt"/>
              </a:rPr>
              <a:t>drevnih</a:t>
            </a:r>
            <a:r>
              <a:rPr lang="en-US" sz="2800">
                <a:ea typeface="+mn-lt"/>
                <a:cs typeface="+mn-lt"/>
              </a:rPr>
              <a:t> </a:t>
            </a:r>
            <a:r>
              <a:rPr lang="en-US" sz="2800" err="1">
                <a:ea typeface="+mn-lt"/>
                <a:cs typeface="+mn-lt"/>
              </a:rPr>
              <a:t>religija</a:t>
            </a:r>
            <a:r>
              <a:rPr lang="en-US" sz="2800">
                <a:ea typeface="+mn-lt"/>
                <a:cs typeface="+mn-lt"/>
              </a:rPr>
              <a:t>. </a:t>
            </a:r>
            <a:r>
              <a:rPr lang="en-US" sz="2800" err="1">
                <a:ea typeface="+mn-lt"/>
                <a:cs typeface="+mn-lt"/>
              </a:rPr>
              <a:t>Moglo</a:t>
            </a:r>
            <a:r>
              <a:rPr lang="en-US" sz="2800">
                <a:ea typeface="+mn-lt"/>
                <a:cs typeface="+mn-lt"/>
              </a:rPr>
              <a:t> bi se </a:t>
            </a:r>
            <a:r>
              <a:rPr lang="en-US" sz="2800" err="1">
                <a:ea typeface="+mn-lt"/>
                <a:cs typeface="+mn-lt"/>
              </a:rPr>
              <a:t>reći</a:t>
            </a:r>
            <a:r>
              <a:rPr lang="en-US" sz="2800">
                <a:ea typeface="+mn-lt"/>
                <a:cs typeface="+mn-lt"/>
              </a:rPr>
              <a:t> </a:t>
            </a:r>
            <a:r>
              <a:rPr lang="en-US" sz="2800" err="1">
                <a:ea typeface="+mn-lt"/>
                <a:cs typeface="+mn-lt"/>
              </a:rPr>
              <a:t>kako</a:t>
            </a:r>
            <a:r>
              <a:rPr lang="en-US" sz="2800">
                <a:ea typeface="+mn-lt"/>
                <a:cs typeface="+mn-lt"/>
              </a:rPr>
              <a:t> je </a:t>
            </a:r>
            <a:r>
              <a:rPr lang="en-US" sz="2800" err="1">
                <a:ea typeface="+mn-lt"/>
                <a:cs typeface="+mn-lt"/>
              </a:rPr>
              <a:t>germanska</a:t>
            </a:r>
            <a:r>
              <a:rPr lang="en-US" sz="2800">
                <a:ea typeface="+mn-lt"/>
                <a:cs typeface="+mn-lt"/>
              </a:rPr>
              <a:t> </a:t>
            </a:r>
            <a:r>
              <a:rPr lang="en-US" sz="2800" err="1">
                <a:ea typeface="+mn-lt"/>
                <a:cs typeface="+mn-lt"/>
              </a:rPr>
              <a:t>božica</a:t>
            </a:r>
            <a:r>
              <a:rPr lang="en-US" sz="2800">
                <a:ea typeface="+mn-lt"/>
                <a:cs typeface="+mn-lt"/>
              </a:rPr>
              <a:t> </a:t>
            </a:r>
            <a:r>
              <a:rPr lang="en-US" sz="2800" b="1">
                <a:ea typeface="+mn-lt"/>
                <a:cs typeface="+mn-lt"/>
              </a:rPr>
              <a:t>Ostara</a:t>
            </a:r>
            <a:r>
              <a:rPr lang="en-US" sz="2800">
                <a:ea typeface="+mn-lt"/>
                <a:cs typeface="+mn-lt"/>
              </a:rPr>
              <a:t> </a:t>
            </a:r>
            <a:r>
              <a:rPr lang="en-US" sz="2800" err="1">
                <a:ea typeface="+mn-lt"/>
                <a:cs typeface="+mn-lt"/>
              </a:rPr>
              <a:t>ili</a:t>
            </a:r>
            <a:r>
              <a:rPr lang="en-US" sz="2800">
                <a:ea typeface="+mn-lt"/>
                <a:cs typeface="+mn-lt"/>
              </a:rPr>
              <a:t> </a:t>
            </a:r>
            <a:r>
              <a:rPr lang="en-US" sz="2800" b="1" err="1">
                <a:ea typeface="+mn-lt"/>
                <a:cs typeface="+mn-lt"/>
              </a:rPr>
              <a:t>Eostara</a:t>
            </a:r>
            <a:r>
              <a:rPr lang="en-US" sz="2800" b="1">
                <a:ea typeface="+mn-lt"/>
                <a:cs typeface="+mn-lt"/>
              </a:rPr>
              <a:t> </a:t>
            </a:r>
            <a:r>
              <a:rPr lang="en-US" sz="2800" err="1">
                <a:ea typeface="+mn-lt"/>
                <a:cs typeface="+mn-lt"/>
              </a:rPr>
              <a:t>nekako</a:t>
            </a:r>
            <a:r>
              <a:rPr lang="en-US" sz="2800">
                <a:ea typeface="+mn-lt"/>
                <a:cs typeface="+mn-lt"/>
              </a:rPr>
              <a:t> </a:t>
            </a:r>
            <a:r>
              <a:rPr lang="en-US" sz="2800" err="1">
                <a:ea typeface="+mn-lt"/>
                <a:cs typeface="+mn-lt"/>
              </a:rPr>
              <a:t>najbliža</a:t>
            </a:r>
            <a:r>
              <a:rPr lang="en-US" sz="2800">
                <a:ea typeface="+mn-lt"/>
                <a:cs typeface="+mn-lt"/>
              </a:rPr>
              <a:t> tom </a:t>
            </a:r>
            <a:r>
              <a:rPr lang="en-US" sz="2800" err="1">
                <a:ea typeface="+mn-lt"/>
                <a:cs typeface="+mn-lt"/>
              </a:rPr>
              <a:t>objašnjenju</a:t>
            </a:r>
            <a:r>
              <a:rPr lang="en-US" sz="2800">
                <a:ea typeface="+mn-lt"/>
                <a:cs typeface="+mn-lt"/>
              </a:rPr>
              <a:t>. Samo </a:t>
            </a:r>
            <a:r>
              <a:rPr lang="en-US" sz="2800" err="1">
                <a:ea typeface="+mn-lt"/>
                <a:cs typeface="+mn-lt"/>
              </a:rPr>
              <a:t>nam</a:t>
            </a:r>
            <a:r>
              <a:rPr lang="en-US" sz="2800">
                <a:ea typeface="+mn-lt"/>
                <a:cs typeface="+mn-lt"/>
              </a:rPr>
              <a:t> </a:t>
            </a:r>
            <a:r>
              <a:rPr lang="en-US" sz="2800" err="1">
                <a:ea typeface="+mn-lt"/>
                <a:cs typeface="+mn-lt"/>
              </a:rPr>
              <a:t>njezino</a:t>
            </a:r>
            <a:r>
              <a:rPr lang="en-US" sz="2800">
                <a:ea typeface="+mn-lt"/>
                <a:cs typeface="+mn-lt"/>
              </a:rPr>
              <a:t> </a:t>
            </a:r>
            <a:r>
              <a:rPr lang="en-US" sz="2800" err="1">
                <a:ea typeface="+mn-lt"/>
                <a:cs typeface="+mn-lt"/>
              </a:rPr>
              <a:t>ime</a:t>
            </a:r>
            <a:r>
              <a:rPr lang="en-US" sz="2800">
                <a:ea typeface="+mn-lt"/>
                <a:cs typeface="+mn-lt"/>
              </a:rPr>
              <a:t> </a:t>
            </a:r>
            <a:r>
              <a:rPr lang="en-US" sz="2800" err="1">
                <a:ea typeface="+mn-lt"/>
                <a:cs typeface="+mn-lt"/>
              </a:rPr>
              <a:t>govori</a:t>
            </a:r>
            <a:r>
              <a:rPr lang="en-US" sz="2800">
                <a:ea typeface="+mn-lt"/>
                <a:cs typeface="+mn-lt"/>
              </a:rPr>
              <a:t> o </a:t>
            </a:r>
            <a:r>
              <a:rPr lang="en-US" sz="2800" err="1">
                <a:ea typeface="+mn-lt"/>
                <a:cs typeface="+mn-lt"/>
              </a:rPr>
              <a:t>sličnosti</a:t>
            </a:r>
            <a:r>
              <a:rPr lang="en-US" sz="2800">
                <a:ea typeface="+mn-lt"/>
                <a:cs typeface="+mn-lt"/>
              </a:rPr>
              <a:t> s </a:t>
            </a:r>
            <a:r>
              <a:rPr lang="en-US" sz="2800" err="1">
                <a:ea typeface="+mn-lt"/>
                <a:cs typeface="+mn-lt"/>
              </a:rPr>
              <a:t>Uskrsom</a:t>
            </a:r>
            <a:r>
              <a:rPr lang="en-US" sz="2800">
                <a:ea typeface="+mn-lt"/>
                <a:cs typeface="+mn-lt"/>
              </a:rPr>
              <a:t> (</a:t>
            </a:r>
            <a:r>
              <a:rPr lang="en-US" sz="2800" err="1">
                <a:ea typeface="+mn-lt"/>
                <a:cs typeface="+mn-lt"/>
              </a:rPr>
              <a:t>eng.</a:t>
            </a:r>
            <a:r>
              <a:rPr lang="en-US" sz="2800">
                <a:ea typeface="+mn-lt"/>
                <a:cs typeface="+mn-lt"/>
              </a:rPr>
              <a:t> Easter). Ostara je </a:t>
            </a:r>
            <a:r>
              <a:rPr lang="en-US" sz="2800" err="1">
                <a:ea typeface="+mn-lt"/>
                <a:cs typeface="+mn-lt"/>
              </a:rPr>
              <a:t>germanska</a:t>
            </a:r>
            <a:r>
              <a:rPr lang="en-US" sz="2800">
                <a:ea typeface="+mn-lt"/>
                <a:cs typeface="+mn-lt"/>
              </a:rPr>
              <a:t> </a:t>
            </a:r>
            <a:r>
              <a:rPr lang="en-US" sz="2800" err="1">
                <a:ea typeface="+mn-lt"/>
                <a:cs typeface="+mn-lt"/>
              </a:rPr>
              <a:t>božica</a:t>
            </a:r>
            <a:r>
              <a:rPr lang="en-US" sz="2800">
                <a:ea typeface="+mn-lt"/>
                <a:cs typeface="+mn-lt"/>
              </a:rPr>
              <a:t> </a:t>
            </a:r>
            <a:r>
              <a:rPr lang="en-US" sz="2800" err="1">
                <a:ea typeface="+mn-lt"/>
                <a:cs typeface="+mn-lt"/>
              </a:rPr>
              <a:t>proljeća</a:t>
            </a:r>
            <a:r>
              <a:rPr lang="en-US" sz="2800">
                <a:ea typeface="+mn-lt"/>
                <a:cs typeface="+mn-lt"/>
              </a:rPr>
              <a:t>, </a:t>
            </a:r>
            <a:r>
              <a:rPr lang="en-US" sz="2800" err="1">
                <a:ea typeface="+mn-lt"/>
                <a:cs typeface="+mn-lt"/>
              </a:rPr>
              <a:t>zore</a:t>
            </a:r>
            <a:r>
              <a:rPr lang="en-US" sz="2800">
                <a:ea typeface="+mn-lt"/>
                <a:cs typeface="+mn-lt"/>
              </a:rPr>
              <a:t> </a:t>
            </a:r>
            <a:r>
              <a:rPr lang="en-US" sz="2800" err="1">
                <a:ea typeface="+mn-lt"/>
                <a:cs typeface="+mn-lt"/>
              </a:rPr>
              <a:t>i</a:t>
            </a:r>
            <a:r>
              <a:rPr lang="en-US" sz="2800">
                <a:ea typeface="+mn-lt"/>
                <a:cs typeface="+mn-lt"/>
              </a:rPr>
              <a:t> </a:t>
            </a:r>
            <a:r>
              <a:rPr lang="en-US" sz="2800" err="1">
                <a:ea typeface="+mn-lt"/>
                <a:cs typeface="+mn-lt"/>
              </a:rPr>
              <a:t>plodnosti</a:t>
            </a:r>
            <a:r>
              <a:rPr lang="en-US" sz="2800">
                <a:ea typeface="+mn-lt"/>
                <a:cs typeface="+mn-lt"/>
              </a:rPr>
              <a:t>. </a:t>
            </a:r>
            <a:r>
              <a:rPr lang="en-US" sz="2800" err="1">
                <a:ea typeface="+mn-lt"/>
                <a:cs typeface="+mn-lt"/>
              </a:rPr>
              <a:t>Simboli</a:t>
            </a:r>
            <a:r>
              <a:rPr lang="en-US" sz="2800">
                <a:ea typeface="+mn-lt"/>
                <a:cs typeface="+mn-lt"/>
              </a:rPr>
              <a:t> </a:t>
            </a:r>
            <a:r>
              <a:rPr lang="en-US" sz="2800" err="1">
                <a:ea typeface="+mn-lt"/>
                <a:cs typeface="+mn-lt"/>
              </a:rPr>
              <a:t>koji</a:t>
            </a:r>
            <a:r>
              <a:rPr lang="en-US" sz="2800">
                <a:ea typeface="+mn-lt"/>
                <a:cs typeface="+mn-lt"/>
              </a:rPr>
              <a:t> se </a:t>
            </a:r>
            <a:r>
              <a:rPr lang="en-US" sz="2800" err="1">
                <a:ea typeface="+mn-lt"/>
                <a:cs typeface="+mn-lt"/>
              </a:rPr>
              <a:t>vežu</a:t>
            </a:r>
            <a:r>
              <a:rPr lang="en-US" sz="2800">
                <a:ea typeface="+mn-lt"/>
                <a:cs typeface="+mn-lt"/>
              </a:rPr>
              <a:t> </a:t>
            </a:r>
            <a:r>
              <a:rPr lang="en-US" sz="2800" err="1">
                <a:ea typeface="+mn-lt"/>
                <a:cs typeface="+mn-lt"/>
              </a:rPr>
              <a:t>uz</a:t>
            </a:r>
            <a:r>
              <a:rPr lang="en-US" sz="2800">
                <a:ea typeface="+mn-lt"/>
                <a:cs typeface="+mn-lt"/>
              </a:rPr>
              <a:t> </a:t>
            </a:r>
            <a:r>
              <a:rPr lang="en-US" sz="2800" err="1">
                <a:ea typeface="+mn-lt"/>
                <a:cs typeface="+mn-lt"/>
              </a:rPr>
              <a:t>nju</a:t>
            </a:r>
            <a:r>
              <a:rPr lang="en-US" sz="2800">
                <a:ea typeface="+mn-lt"/>
                <a:cs typeface="+mn-lt"/>
              </a:rPr>
              <a:t> </a:t>
            </a:r>
            <a:r>
              <a:rPr lang="en-US" sz="2800" err="1">
                <a:ea typeface="+mn-lt"/>
                <a:cs typeface="+mn-lt"/>
              </a:rPr>
              <a:t>su</a:t>
            </a:r>
            <a:r>
              <a:rPr lang="en-US" sz="2800">
                <a:ea typeface="+mn-lt"/>
                <a:cs typeface="+mn-lt"/>
              </a:rPr>
              <a:t> </a:t>
            </a:r>
            <a:r>
              <a:rPr lang="en-US" sz="2800" err="1">
                <a:ea typeface="+mn-lt"/>
                <a:cs typeface="+mn-lt"/>
              </a:rPr>
              <a:t>jaja</a:t>
            </a:r>
            <a:r>
              <a:rPr lang="en-US" sz="2800">
                <a:ea typeface="+mn-lt"/>
                <a:cs typeface="+mn-lt"/>
              </a:rPr>
              <a:t> </a:t>
            </a:r>
            <a:r>
              <a:rPr lang="en-US" sz="2800" err="1">
                <a:ea typeface="+mn-lt"/>
                <a:cs typeface="+mn-lt"/>
              </a:rPr>
              <a:t>i</a:t>
            </a:r>
            <a:r>
              <a:rPr lang="en-US" sz="2800">
                <a:ea typeface="+mn-lt"/>
                <a:cs typeface="+mn-lt"/>
              </a:rPr>
              <a:t> </a:t>
            </a:r>
            <a:r>
              <a:rPr lang="en-US" sz="2800" err="1">
                <a:ea typeface="+mn-lt"/>
                <a:cs typeface="+mn-lt"/>
              </a:rPr>
              <a:t>zečevi</a:t>
            </a:r>
            <a:r>
              <a:rPr lang="en-US" sz="2800">
                <a:ea typeface="+mn-lt"/>
                <a:cs typeface="+mn-lt"/>
              </a:rPr>
              <a:t>.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2449557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9">
            <a:extLst>
              <a:ext uri="{FF2B5EF4-FFF2-40B4-BE49-F238E27FC236}">
                <a16:creationId xmlns:a16="http://schemas.microsoft.com/office/drawing/2014/main" id="{13577A01-3DD8-4E33-BEE1-3065F7E6FB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9599"/>
            <a:ext cx="7052486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0C087D0-1600-44ED-A49E-0FAB65C4D3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248" y="1123837"/>
            <a:ext cx="6451110" cy="1255469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7CA176-53BC-41A5-9098-EC9BA6DBC7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9248" y="2510395"/>
            <a:ext cx="6451109" cy="327458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solidFill>
                  <a:srgbClr val="FFFFFF"/>
                </a:solidFill>
                <a:latin typeface="Arial Nova"/>
                <a:ea typeface="+mn-lt"/>
                <a:cs typeface="+mn-lt"/>
              </a:rPr>
              <a:t>Legenda govori kako je pronašla ranjenu pticu u snijegu te ju pretvorila u zeca kako bi mu pomogla preživjeti zimu. Ta pretvorba nije bila potpuna pa je zec imao mogućnost nesti jaja. Iz svoje zahvalnosti prema boginji, jaja je ukrasio i poklonio ih joj na dar. Boginji su se obojena i ukrašena jaja svidjela pa ih je odlučila podijeliti. Zec, kako bi udovoljio željama boginje da i ljudi osjete veselje obojenih jaja, krenuo je po svijetu ostavljajući ih ljudima.</a:t>
            </a:r>
            <a:r>
              <a:rPr lang="en-US">
                <a:solidFill>
                  <a:srgbClr val="FFFFFF"/>
                </a:solidFill>
                <a:ea typeface="+mn-lt"/>
                <a:cs typeface="+mn-lt"/>
              </a:rPr>
              <a:t> </a:t>
            </a:r>
            <a:endParaRPr lang="en-US">
              <a:solidFill>
                <a:srgbClr val="FFFFFF"/>
              </a:solidFill>
            </a:endParaRPr>
          </a:p>
        </p:txBody>
      </p:sp>
      <p:pic>
        <p:nvPicPr>
          <p:cNvPr id="5" name="Picture 6" descr="A picture containing room&#10;&#10;Description generated with very high confidence">
            <a:extLst>
              <a:ext uri="{FF2B5EF4-FFF2-40B4-BE49-F238E27FC236}">
                <a16:creationId xmlns:a16="http://schemas.microsoft.com/office/drawing/2014/main" id="{60C7D1BC-AC22-4703-BA74-A2D3DBF6592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693" r="27012" b="-1"/>
          <a:stretch/>
        </p:blipFill>
        <p:spPr>
          <a:xfrm>
            <a:off x="7545032" y="759599"/>
            <a:ext cx="3778286" cy="5330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8703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17325-20CE-42C6-827B-1D103296B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cs typeface="Calibri Light"/>
              </a:rPr>
              <a:t>Kada </a:t>
            </a:r>
            <a:r>
              <a:rPr lang="en-US" b="1" err="1">
                <a:cs typeface="Calibri Light"/>
              </a:rPr>
              <a:t>slavimo</a:t>
            </a:r>
            <a:r>
              <a:rPr lang="en-US" b="1">
                <a:cs typeface="Calibri Light"/>
              </a:rPr>
              <a:t> </a:t>
            </a:r>
            <a:r>
              <a:rPr lang="en-US" b="1" err="1">
                <a:cs typeface="Calibri Light"/>
              </a:rPr>
              <a:t>Uskrs</a:t>
            </a:r>
            <a:r>
              <a:rPr lang="en-US" b="1">
                <a:cs typeface="Calibri Light"/>
              </a:rPr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B5E876-03F5-441A-9433-8B93024D6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2775" y="1020683"/>
            <a:ext cx="7315200" cy="512064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 sz="2400">
              <a:ea typeface="+mn-lt"/>
              <a:cs typeface="+mn-lt"/>
            </a:endParaRPr>
          </a:p>
          <a:p>
            <a:pPr marL="0" indent="0">
              <a:buNone/>
            </a:pPr>
            <a:endParaRPr lang="en-US" sz="2400"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sz="2400" err="1">
                <a:ea typeface="+mn-lt"/>
                <a:cs typeface="+mn-lt"/>
              </a:rPr>
              <a:t>Uskrs</a:t>
            </a:r>
            <a:r>
              <a:rPr lang="en-US" sz="2400">
                <a:ea typeface="+mn-lt"/>
                <a:cs typeface="+mn-lt"/>
              </a:rPr>
              <a:t> je </a:t>
            </a:r>
            <a:r>
              <a:rPr lang="en-US" sz="2400" err="1">
                <a:ea typeface="+mn-lt"/>
                <a:cs typeface="+mn-lt"/>
              </a:rPr>
              <a:t>jedan</a:t>
            </a:r>
            <a:r>
              <a:rPr lang="en-US" sz="2400">
                <a:ea typeface="+mn-lt"/>
                <a:cs typeface="+mn-lt"/>
              </a:rPr>
              <a:t> od "</a:t>
            </a:r>
            <a:r>
              <a:rPr lang="en-US" sz="2400" err="1">
                <a:ea typeface="+mn-lt"/>
                <a:cs typeface="+mn-lt"/>
              </a:rPr>
              <a:t>pokretnih</a:t>
            </a:r>
            <a:r>
              <a:rPr lang="en-US" sz="2400">
                <a:ea typeface="+mn-lt"/>
                <a:cs typeface="+mn-lt"/>
              </a:rPr>
              <a:t>" </a:t>
            </a:r>
            <a:r>
              <a:rPr lang="en-US" sz="2400" err="1">
                <a:ea typeface="+mn-lt"/>
                <a:cs typeface="+mn-lt"/>
              </a:rPr>
              <a:t>kršćanskih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praznika</a:t>
            </a:r>
            <a:r>
              <a:rPr lang="en-US" sz="2400">
                <a:ea typeface="+mn-lt"/>
                <a:cs typeface="+mn-lt"/>
              </a:rPr>
              <a:t>, </a:t>
            </a:r>
            <a:r>
              <a:rPr lang="en-US" sz="2400" err="1">
                <a:ea typeface="+mn-lt"/>
                <a:cs typeface="+mn-lt"/>
              </a:rPr>
              <a:t>odnosno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onih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čiji</a:t>
            </a:r>
            <a:r>
              <a:rPr lang="en-US" sz="2400">
                <a:ea typeface="+mn-lt"/>
                <a:cs typeface="+mn-lt"/>
              </a:rPr>
              <a:t> se datum </a:t>
            </a:r>
            <a:r>
              <a:rPr lang="en-US" sz="2400" err="1">
                <a:ea typeface="+mn-lt"/>
                <a:cs typeface="+mn-lt"/>
              </a:rPr>
              <a:t>mijenja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svake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godine</a:t>
            </a:r>
            <a:r>
              <a:rPr lang="en-US" sz="2400">
                <a:ea typeface="+mn-lt"/>
                <a:cs typeface="+mn-lt"/>
              </a:rPr>
              <a:t>. Datum </a:t>
            </a:r>
            <a:r>
              <a:rPr lang="en-US" sz="2400" err="1">
                <a:ea typeface="+mn-lt"/>
                <a:cs typeface="+mn-lt"/>
              </a:rPr>
              <a:t>ostalih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pokretnih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praznika</a:t>
            </a:r>
            <a:r>
              <a:rPr lang="en-US" sz="2400">
                <a:ea typeface="+mn-lt"/>
                <a:cs typeface="+mn-lt"/>
              </a:rPr>
              <a:t> se </a:t>
            </a:r>
            <a:r>
              <a:rPr lang="en-US" sz="2400" err="1">
                <a:ea typeface="+mn-lt"/>
                <a:cs typeface="+mn-lt"/>
              </a:rPr>
              <a:t>računa</a:t>
            </a:r>
            <a:r>
              <a:rPr lang="en-US" sz="2400">
                <a:ea typeface="+mn-lt"/>
                <a:cs typeface="+mn-lt"/>
              </a:rPr>
              <a:t> u </a:t>
            </a:r>
            <a:r>
              <a:rPr lang="en-US" sz="2400" err="1">
                <a:ea typeface="+mn-lt"/>
                <a:cs typeface="+mn-lt"/>
              </a:rPr>
              <a:t>odnosu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na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Uskršnju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nedjelju</a:t>
            </a:r>
            <a:r>
              <a:rPr lang="en-US" sz="2400">
                <a:ea typeface="+mn-lt"/>
                <a:cs typeface="+mn-lt"/>
              </a:rPr>
              <a:t>.</a:t>
            </a:r>
            <a:endParaRPr lang="en-US"/>
          </a:p>
          <a:p>
            <a:pPr marL="0" indent="0">
              <a:buNone/>
            </a:pPr>
            <a:endParaRPr lang="en-US" sz="2400">
              <a:cs typeface="Calibri" panose="020F0502020204030204"/>
            </a:endParaRPr>
          </a:p>
          <a:p>
            <a:pPr marL="0" indent="0">
              <a:buNone/>
            </a:pPr>
            <a:r>
              <a:rPr lang="en-US" sz="2400">
                <a:cs typeface="Calibri" panose="020F0502020204030204"/>
              </a:rPr>
              <a:t>Datum </a:t>
            </a:r>
            <a:r>
              <a:rPr lang="en-US" sz="2400" err="1">
                <a:cs typeface="Calibri" panose="020F0502020204030204"/>
              </a:rPr>
              <a:t>Uskrsa</a:t>
            </a:r>
            <a:r>
              <a:rPr lang="en-US" sz="2400">
                <a:cs typeface="Calibri" panose="020F0502020204030204"/>
              </a:rPr>
              <a:t> se </a:t>
            </a:r>
            <a:r>
              <a:rPr lang="en-US" sz="2400" err="1">
                <a:cs typeface="Calibri" panose="020F0502020204030204"/>
              </a:rPr>
              <a:t>može</a:t>
            </a:r>
            <a:r>
              <a:rPr lang="en-US" sz="2400">
                <a:cs typeface="Calibri" panose="020F0502020204030204"/>
              </a:rPr>
              <a:t> </a:t>
            </a:r>
            <a:r>
              <a:rPr lang="en-US" sz="2400" err="1">
                <a:cs typeface="Calibri" panose="020F0502020204030204"/>
              </a:rPr>
              <a:t>pomicati</a:t>
            </a:r>
            <a:r>
              <a:rPr lang="en-US" sz="2400">
                <a:cs typeface="Calibri" panose="020F0502020204030204"/>
              </a:rPr>
              <a:t> od 22. </a:t>
            </a:r>
            <a:r>
              <a:rPr lang="en-US" sz="2400" err="1">
                <a:cs typeface="Calibri" panose="020F0502020204030204"/>
              </a:rPr>
              <a:t>ožujka</a:t>
            </a:r>
            <a:r>
              <a:rPr lang="en-US" sz="2400">
                <a:cs typeface="Calibri" panose="020F0502020204030204"/>
              </a:rPr>
              <a:t> do 25. </a:t>
            </a:r>
            <a:r>
              <a:rPr lang="en-US" sz="2400" err="1">
                <a:cs typeface="Calibri" panose="020F0502020204030204"/>
              </a:rPr>
              <a:t>travnja</a:t>
            </a:r>
            <a:r>
              <a:rPr lang="en-US" sz="2400">
                <a:cs typeface="Calibri" panose="020F0502020204030204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40234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826B1-0BD6-4AE2-9BB1-A48234B94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C395B3-1BF9-494C-96B7-FECCDB8A61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en-US" sz="2800">
              <a:ea typeface="+mn-lt"/>
              <a:cs typeface="+mn-lt"/>
            </a:endParaRPr>
          </a:p>
          <a:p>
            <a:endParaRPr lang="en-US" sz="2800">
              <a:ea typeface="+mn-lt"/>
              <a:cs typeface="+mn-lt"/>
            </a:endParaRPr>
          </a:p>
          <a:p>
            <a:r>
              <a:rPr lang="en-US" sz="2800" err="1">
                <a:ea typeface="+mn-lt"/>
                <a:cs typeface="+mn-lt"/>
              </a:rPr>
              <a:t>Štovanje</a:t>
            </a:r>
            <a:r>
              <a:rPr lang="en-US" sz="2800">
                <a:ea typeface="+mn-lt"/>
                <a:cs typeface="+mn-lt"/>
              </a:rPr>
              <a:t> </a:t>
            </a:r>
            <a:r>
              <a:rPr lang="en-US" sz="2800" err="1">
                <a:ea typeface="+mn-lt"/>
                <a:cs typeface="+mn-lt"/>
              </a:rPr>
              <a:t>uskrslog</a:t>
            </a:r>
            <a:r>
              <a:rPr lang="en-US" sz="2800">
                <a:ea typeface="+mn-lt"/>
                <a:cs typeface="+mn-lt"/>
              </a:rPr>
              <a:t> Krista </a:t>
            </a:r>
            <a:r>
              <a:rPr lang="en-US" sz="2800" err="1">
                <a:ea typeface="+mn-lt"/>
                <a:cs typeface="+mn-lt"/>
              </a:rPr>
              <a:t>zasigurno</a:t>
            </a:r>
            <a:r>
              <a:rPr lang="en-US" sz="2800">
                <a:ea typeface="+mn-lt"/>
                <a:cs typeface="+mn-lt"/>
              </a:rPr>
              <a:t> </a:t>
            </a:r>
            <a:r>
              <a:rPr lang="en-US" sz="2800" err="1">
                <a:ea typeface="+mn-lt"/>
                <a:cs typeface="+mn-lt"/>
              </a:rPr>
              <a:t>nema</a:t>
            </a:r>
            <a:r>
              <a:rPr lang="en-US" sz="2800">
                <a:ea typeface="+mn-lt"/>
                <a:cs typeface="+mn-lt"/>
              </a:rPr>
              <a:t> </a:t>
            </a:r>
            <a:r>
              <a:rPr lang="en-US" sz="2800" err="1">
                <a:ea typeface="+mn-lt"/>
                <a:cs typeface="+mn-lt"/>
              </a:rPr>
              <a:t>veze</a:t>
            </a:r>
            <a:r>
              <a:rPr lang="en-US" sz="2800">
                <a:ea typeface="+mn-lt"/>
                <a:cs typeface="+mn-lt"/>
              </a:rPr>
              <a:t> s </a:t>
            </a:r>
            <a:r>
              <a:rPr lang="en-US" sz="2800" err="1">
                <a:ea typeface="+mn-lt"/>
                <a:cs typeface="+mn-lt"/>
              </a:rPr>
              <a:t>bojanjem</a:t>
            </a:r>
            <a:r>
              <a:rPr lang="en-US" sz="2800">
                <a:ea typeface="+mn-lt"/>
                <a:cs typeface="+mn-lt"/>
              </a:rPr>
              <a:t> </a:t>
            </a:r>
            <a:r>
              <a:rPr lang="en-US" sz="2800" err="1">
                <a:ea typeface="+mn-lt"/>
                <a:cs typeface="+mn-lt"/>
              </a:rPr>
              <a:t>kokošjih</a:t>
            </a:r>
            <a:r>
              <a:rPr lang="en-US" sz="2800">
                <a:ea typeface="+mn-lt"/>
                <a:cs typeface="+mn-lt"/>
              </a:rPr>
              <a:t> </a:t>
            </a:r>
            <a:r>
              <a:rPr lang="en-US" sz="2800" err="1">
                <a:ea typeface="+mn-lt"/>
                <a:cs typeface="+mn-lt"/>
              </a:rPr>
              <a:t>jaja</a:t>
            </a:r>
            <a:r>
              <a:rPr lang="en-US" sz="2800">
                <a:ea typeface="+mn-lt"/>
                <a:cs typeface="+mn-lt"/>
              </a:rPr>
              <a:t>, no </a:t>
            </a:r>
            <a:r>
              <a:rPr lang="en-US" sz="2800" err="1">
                <a:ea typeface="+mn-lt"/>
                <a:cs typeface="+mn-lt"/>
              </a:rPr>
              <a:t>jaje</a:t>
            </a:r>
            <a:r>
              <a:rPr lang="en-US" sz="2800">
                <a:ea typeface="+mn-lt"/>
                <a:cs typeface="+mn-lt"/>
              </a:rPr>
              <a:t> u </a:t>
            </a:r>
            <a:r>
              <a:rPr lang="en-US" sz="2800" err="1">
                <a:ea typeface="+mn-lt"/>
                <a:cs typeface="+mn-lt"/>
              </a:rPr>
              <a:t>mnogim</a:t>
            </a:r>
            <a:r>
              <a:rPr lang="en-US" sz="2800">
                <a:ea typeface="+mn-lt"/>
                <a:cs typeface="+mn-lt"/>
              </a:rPr>
              <a:t> </a:t>
            </a:r>
            <a:r>
              <a:rPr lang="en-US" sz="2800" err="1">
                <a:ea typeface="+mn-lt"/>
                <a:cs typeface="+mn-lt"/>
              </a:rPr>
              <a:t>kulturama</a:t>
            </a:r>
            <a:r>
              <a:rPr lang="en-US" sz="2800">
                <a:ea typeface="+mn-lt"/>
                <a:cs typeface="+mn-lt"/>
              </a:rPr>
              <a:t> </a:t>
            </a:r>
            <a:r>
              <a:rPr lang="en-US" sz="2800" err="1">
                <a:ea typeface="+mn-lt"/>
                <a:cs typeface="+mn-lt"/>
              </a:rPr>
              <a:t>simbol</a:t>
            </a:r>
            <a:r>
              <a:rPr lang="en-US" sz="2800">
                <a:ea typeface="+mn-lt"/>
                <a:cs typeface="+mn-lt"/>
              </a:rPr>
              <a:t> je </a:t>
            </a:r>
            <a:r>
              <a:rPr lang="en-US" sz="2800" err="1">
                <a:ea typeface="+mn-lt"/>
                <a:cs typeface="+mn-lt"/>
              </a:rPr>
              <a:t>rađanja</a:t>
            </a:r>
            <a:r>
              <a:rPr lang="en-US" sz="2800">
                <a:ea typeface="+mn-lt"/>
                <a:cs typeface="+mn-lt"/>
              </a:rPr>
              <a:t>, </a:t>
            </a:r>
            <a:r>
              <a:rPr lang="en-US" sz="2800" err="1">
                <a:ea typeface="+mn-lt"/>
                <a:cs typeface="+mn-lt"/>
              </a:rPr>
              <a:t>mladosti</a:t>
            </a:r>
            <a:r>
              <a:rPr lang="en-US" sz="2800">
                <a:ea typeface="+mn-lt"/>
                <a:cs typeface="+mn-lt"/>
              </a:rPr>
              <a:t>, </a:t>
            </a:r>
            <a:r>
              <a:rPr lang="en-US" sz="2800" err="1">
                <a:ea typeface="+mn-lt"/>
                <a:cs typeface="+mn-lt"/>
              </a:rPr>
              <a:t>zdravlja</a:t>
            </a:r>
            <a:r>
              <a:rPr lang="en-US" sz="2800">
                <a:ea typeface="+mn-lt"/>
                <a:cs typeface="+mn-lt"/>
              </a:rPr>
              <a:t>, </a:t>
            </a:r>
            <a:r>
              <a:rPr lang="en-US" sz="2800" err="1">
                <a:ea typeface="+mn-lt"/>
                <a:cs typeface="+mn-lt"/>
              </a:rPr>
              <a:t>plodnosti</a:t>
            </a:r>
            <a:r>
              <a:rPr lang="en-US" sz="2800">
                <a:ea typeface="+mn-lt"/>
                <a:cs typeface="+mn-lt"/>
              </a:rPr>
              <a:t> </a:t>
            </a:r>
            <a:r>
              <a:rPr lang="en-US" sz="2800" err="1">
                <a:ea typeface="+mn-lt"/>
                <a:cs typeface="+mn-lt"/>
              </a:rPr>
              <a:t>i</a:t>
            </a:r>
            <a:r>
              <a:rPr lang="en-US" sz="2800">
                <a:ea typeface="+mn-lt"/>
                <a:cs typeface="+mn-lt"/>
              </a:rPr>
              <a:t> </a:t>
            </a:r>
            <a:r>
              <a:rPr lang="en-US" sz="2800" err="1">
                <a:ea typeface="+mn-lt"/>
                <a:cs typeface="+mn-lt"/>
              </a:rPr>
              <a:t>uskrsnuća</a:t>
            </a:r>
            <a:r>
              <a:rPr lang="en-US" sz="2800">
                <a:ea typeface="+mn-lt"/>
                <a:cs typeface="+mn-lt"/>
              </a:rPr>
              <a:t> </a:t>
            </a:r>
            <a:r>
              <a:rPr lang="en-US" sz="2800" err="1">
                <a:ea typeface="+mn-lt"/>
                <a:cs typeface="+mn-lt"/>
              </a:rPr>
              <a:t>kao</a:t>
            </a:r>
            <a:r>
              <a:rPr lang="en-US" sz="2800">
                <a:ea typeface="+mn-lt"/>
                <a:cs typeface="+mn-lt"/>
              </a:rPr>
              <a:t> </a:t>
            </a:r>
            <a:r>
              <a:rPr lang="en-US" sz="2800" err="1">
                <a:ea typeface="+mn-lt"/>
                <a:cs typeface="+mn-lt"/>
              </a:rPr>
              <a:t>što</a:t>
            </a:r>
            <a:r>
              <a:rPr lang="en-US" sz="2800">
                <a:ea typeface="+mn-lt"/>
                <a:cs typeface="+mn-lt"/>
              </a:rPr>
              <a:t> </a:t>
            </a:r>
            <a:r>
              <a:rPr lang="en-US" sz="2800" err="1">
                <a:ea typeface="+mn-lt"/>
                <a:cs typeface="+mn-lt"/>
              </a:rPr>
              <a:t>zec</a:t>
            </a:r>
            <a:r>
              <a:rPr lang="en-US" sz="2800">
                <a:ea typeface="+mn-lt"/>
                <a:cs typeface="+mn-lt"/>
              </a:rPr>
              <a:t> </a:t>
            </a:r>
            <a:r>
              <a:rPr lang="en-US" sz="2800" err="1">
                <a:ea typeface="+mn-lt"/>
                <a:cs typeface="+mn-lt"/>
              </a:rPr>
              <a:t>simbolizira</a:t>
            </a:r>
            <a:r>
              <a:rPr lang="en-US" sz="2800">
                <a:ea typeface="+mn-lt"/>
                <a:cs typeface="+mn-lt"/>
              </a:rPr>
              <a:t> </a:t>
            </a:r>
            <a:r>
              <a:rPr lang="en-US" sz="2800" err="1">
                <a:ea typeface="+mn-lt"/>
                <a:cs typeface="+mn-lt"/>
              </a:rPr>
              <a:t>plodnost</a:t>
            </a:r>
            <a:r>
              <a:rPr lang="en-US" sz="2800">
                <a:ea typeface="+mn-lt"/>
                <a:cs typeface="+mn-lt"/>
              </a:rPr>
              <a:t> </a:t>
            </a:r>
            <a:r>
              <a:rPr lang="en-US" sz="2800" err="1">
                <a:ea typeface="+mn-lt"/>
                <a:cs typeface="+mn-lt"/>
              </a:rPr>
              <a:t>i</a:t>
            </a:r>
            <a:r>
              <a:rPr lang="en-US" sz="2800">
                <a:ea typeface="+mn-lt"/>
                <a:cs typeface="+mn-lt"/>
              </a:rPr>
              <a:t> </a:t>
            </a:r>
            <a:r>
              <a:rPr lang="en-US" sz="2800" err="1">
                <a:ea typeface="+mn-lt"/>
                <a:cs typeface="+mn-lt"/>
              </a:rPr>
              <a:t>dolazak</a:t>
            </a:r>
            <a:r>
              <a:rPr lang="en-US" sz="2800">
                <a:ea typeface="+mn-lt"/>
                <a:cs typeface="+mn-lt"/>
              </a:rPr>
              <a:t> </a:t>
            </a:r>
            <a:r>
              <a:rPr lang="en-US" sz="2800" err="1">
                <a:ea typeface="+mn-lt"/>
                <a:cs typeface="+mn-lt"/>
              </a:rPr>
              <a:t>novog</a:t>
            </a:r>
            <a:r>
              <a:rPr lang="en-US" sz="2800">
                <a:ea typeface="+mn-lt"/>
                <a:cs typeface="+mn-lt"/>
              </a:rPr>
              <a:t> </a:t>
            </a:r>
            <a:r>
              <a:rPr lang="en-US" sz="2800" err="1">
                <a:ea typeface="+mn-lt"/>
                <a:cs typeface="+mn-lt"/>
              </a:rPr>
              <a:t>proljeća</a:t>
            </a:r>
            <a:r>
              <a:rPr lang="en-US" sz="2800">
                <a:ea typeface="+mn-lt"/>
                <a:cs typeface="+mn-lt"/>
              </a:rPr>
              <a:t>.</a:t>
            </a:r>
            <a:endParaRPr lang="en-US" sz="2800"/>
          </a:p>
        </p:txBody>
      </p:sp>
      <p:pic>
        <p:nvPicPr>
          <p:cNvPr id="4" name="Picture 4" descr="A picture containing doughnut, plate, donut, filled&#10;&#10;Description generated with very high confidence">
            <a:extLst>
              <a:ext uri="{FF2B5EF4-FFF2-40B4-BE49-F238E27FC236}">
                <a16:creationId xmlns:a16="http://schemas.microsoft.com/office/drawing/2014/main" id="{A133902D-A396-4745-870E-33F106CF04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03887" y="2215541"/>
            <a:ext cx="2847975" cy="20193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5B2CBF7-02C6-4EF2-A17F-506C2D76BF10}"/>
              </a:ext>
            </a:extLst>
          </p:cNvPr>
          <p:cNvSpPr txBox="1"/>
          <p:nvPr/>
        </p:nvSpPr>
        <p:spPr>
          <a:xfrm>
            <a:off x="2255859" y="3112196"/>
            <a:ext cx="1587500" cy="317500"/>
          </a:xfrm>
          <a:prstGeom prst="rect">
            <a:avLst/>
          </a:prstGeom>
        </p:spPr>
        <p:txBody>
          <a:bodyPr>
            <a:normAutofit fontScale="40000" lnSpcReduction="20000"/>
          </a:bodyPr>
          <a:lstStyle/>
          <a:p>
            <a:r>
              <a:rPr lang="en-US">
                <a:hlinkClick r:id="rId3"/>
              </a:rPr>
              <a:t>This Photo</a:t>
            </a:r>
            <a:r>
              <a:rPr lang="en-US"/>
              <a:t> by Unknown author is licensed under </a:t>
            </a:r>
            <a:r>
              <a:rPr lang="en-US">
                <a:hlinkClick r:id="rId4"/>
              </a:rPr>
              <a:t>CC BY-SA</a:t>
            </a:r>
            <a:r>
              <a:rPr lang="en-US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644335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167DA-3D5D-4966-9728-882F1DE10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USKRS I DJECA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E959B-E939-469B-A11F-7C92C8100D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en-US">
              <a:ea typeface="+mn-lt"/>
              <a:cs typeface="+mn-lt"/>
            </a:endParaRPr>
          </a:p>
          <a:p>
            <a:endParaRPr lang="en-US">
              <a:ea typeface="+mn-lt"/>
              <a:cs typeface="+mn-lt"/>
            </a:endParaRPr>
          </a:p>
          <a:p>
            <a:endParaRPr lang="en-US" sz="2400">
              <a:ea typeface="+mn-lt"/>
              <a:cs typeface="+mn-lt"/>
            </a:endParaRPr>
          </a:p>
          <a:p>
            <a:r>
              <a:rPr lang="en-US" sz="2400" err="1">
                <a:ea typeface="+mn-lt"/>
                <a:cs typeface="+mn-lt"/>
              </a:rPr>
              <a:t>Djeca</a:t>
            </a:r>
            <a:r>
              <a:rPr lang="en-US" sz="2400">
                <a:ea typeface="+mn-lt"/>
                <a:cs typeface="+mn-lt"/>
              </a:rPr>
              <a:t> za </a:t>
            </a:r>
            <a:r>
              <a:rPr lang="en-US" sz="2400" err="1">
                <a:ea typeface="+mn-lt"/>
                <a:cs typeface="+mn-lt"/>
              </a:rPr>
              <a:t>Uskrs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igraju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igre</a:t>
            </a:r>
            <a:r>
              <a:rPr lang="en-US" sz="2400">
                <a:ea typeface="+mn-lt"/>
                <a:cs typeface="+mn-lt"/>
              </a:rPr>
              <a:t> u </a:t>
            </a:r>
            <a:r>
              <a:rPr lang="en-US" sz="2400" err="1">
                <a:ea typeface="+mn-lt"/>
                <a:cs typeface="+mn-lt"/>
              </a:rPr>
              <a:t>koje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su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uključene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pisanice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poput</a:t>
            </a:r>
            <a:r>
              <a:rPr lang="en-US" sz="2400">
                <a:ea typeface="+mn-lt"/>
                <a:cs typeface="+mn-lt"/>
              </a:rPr>
              <a:t>: </a:t>
            </a:r>
            <a:r>
              <a:rPr lang="en-US" sz="2400" err="1">
                <a:ea typeface="+mn-lt"/>
                <a:cs typeface="+mn-lt"/>
              </a:rPr>
              <a:t>tuckanja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pisanicama</a:t>
            </a:r>
            <a:r>
              <a:rPr lang="en-US" sz="2400">
                <a:ea typeface="+mn-lt"/>
                <a:cs typeface="+mn-lt"/>
              </a:rPr>
              <a:t>, </a:t>
            </a:r>
            <a:r>
              <a:rPr lang="en-US" sz="2400" err="1">
                <a:ea typeface="+mn-lt"/>
                <a:cs typeface="+mn-lt"/>
              </a:rPr>
              <a:t>gađanja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pisanica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kovanicama</a:t>
            </a:r>
            <a:r>
              <a:rPr lang="en-US" sz="2400">
                <a:ea typeface="+mn-lt"/>
                <a:cs typeface="+mn-lt"/>
              </a:rPr>
              <a:t>, </a:t>
            </a:r>
            <a:r>
              <a:rPr lang="en-US" sz="2400" err="1">
                <a:ea typeface="+mn-lt"/>
                <a:cs typeface="+mn-lt"/>
              </a:rPr>
              <a:t>traženja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sakrivenih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pisanica</a:t>
            </a:r>
            <a:r>
              <a:rPr lang="en-US" sz="2400">
                <a:ea typeface="+mn-lt"/>
                <a:cs typeface="+mn-lt"/>
              </a:rPr>
              <a:t> po </a:t>
            </a:r>
            <a:r>
              <a:rPr lang="en-US" sz="2400" err="1">
                <a:ea typeface="+mn-lt"/>
                <a:cs typeface="+mn-lt"/>
              </a:rPr>
              <a:t>kući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ili</a:t>
            </a:r>
            <a:r>
              <a:rPr lang="en-US" sz="2400">
                <a:ea typeface="+mn-lt"/>
                <a:cs typeface="+mn-lt"/>
              </a:rPr>
              <a:t> u </a:t>
            </a:r>
            <a:r>
              <a:rPr lang="en-US" sz="2400" err="1">
                <a:ea typeface="+mn-lt"/>
                <a:cs typeface="+mn-lt"/>
              </a:rPr>
              <a:t>travi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izvan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kuće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i</a:t>
            </a:r>
            <a:r>
              <a:rPr lang="en-US" sz="2400">
                <a:ea typeface="+mn-lt"/>
                <a:cs typeface="+mn-lt"/>
              </a:rPr>
              <a:t> sl. </a:t>
            </a:r>
            <a:endParaRPr lang="en-US" sz="2400"/>
          </a:p>
          <a:p>
            <a:r>
              <a:rPr lang="en-US" sz="2400">
                <a:ea typeface="+mn-lt"/>
                <a:cs typeface="+mn-lt"/>
              </a:rPr>
              <a:t>U </a:t>
            </a:r>
            <a:r>
              <a:rPr lang="en-US" sz="2400" err="1">
                <a:ea typeface="+mn-lt"/>
                <a:cs typeface="+mn-lt"/>
              </a:rPr>
              <a:t>igri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tuckanja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jajima</a:t>
            </a:r>
            <a:r>
              <a:rPr lang="en-US" sz="2400">
                <a:ea typeface="+mn-lt"/>
                <a:cs typeface="+mn-lt"/>
              </a:rPr>
              <a:t>, </a:t>
            </a:r>
            <a:r>
              <a:rPr lang="en-US" sz="2400" err="1">
                <a:ea typeface="+mn-lt"/>
                <a:cs typeface="+mn-lt"/>
              </a:rPr>
              <a:t>uzme</a:t>
            </a:r>
            <a:r>
              <a:rPr lang="en-US" sz="2400">
                <a:ea typeface="+mn-lt"/>
                <a:cs typeface="+mn-lt"/>
              </a:rPr>
              <a:t> se </a:t>
            </a:r>
            <a:r>
              <a:rPr lang="en-US" sz="2400" err="1">
                <a:ea typeface="+mn-lt"/>
                <a:cs typeface="+mn-lt"/>
              </a:rPr>
              <a:t>svoje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jaje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i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izabere</a:t>
            </a:r>
            <a:r>
              <a:rPr lang="en-US" sz="2400">
                <a:ea typeface="+mn-lt"/>
                <a:cs typeface="+mn-lt"/>
              </a:rPr>
              <a:t> se </a:t>
            </a:r>
            <a:r>
              <a:rPr lang="en-US" sz="2400" err="1">
                <a:ea typeface="+mn-lt"/>
                <a:cs typeface="+mn-lt"/>
              </a:rPr>
              <a:t>protivnika</a:t>
            </a:r>
            <a:r>
              <a:rPr lang="en-US" sz="2400">
                <a:ea typeface="+mn-lt"/>
                <a:cs typeface="+mn-lt"/>
              </a:rPr>
              <a:t>. </a:t>
            </a:r>
            <a:r>
              <a:rPr lang="en-US" sz="2400" err="1">
                <a:ea typeface="+mn-lt"/>
                <a:cs typeface="+mn-lt"/>
              </a:rPr>
              <a:t>Jaja</a:t>
            </a:r>
            <a:r>
              <a:rPr lang="en-US" sz="2400">
                <a:ea typeface="+mn-lt"/>
                <a:cs typeface="+mn-lt"/>
              </a:rPr>
              <a:t> se </a:t>
            </a:r>
            <a:r>
              <a:rPr lang="en-US" sz="2400" err="1">
                <a:ea typeface="+mn-lt"/>
                <a:cs typeface="+mn-lt"/>
              </a:rPr>
              <a:t>jedno</a:t>
            </a:r>
            <a:r>
              <a:rPr lang="en-US" sz="2400">
                <a:ea typeface="+mn-lt"/>
                <a:cs typeface="+mn-lt"/>
              </a:rPr>
              <a:t> u </a:t>
            </a:r>
            <a:r>
              <a:rPr lang="en-US" sz="2400" err="1">
                <a:ea typeface="+mn-lt"/>
                <a:cs typeface="+mn-lt"/>
              </a:rPr>
              <a:t>drugo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tuckaju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vrhovima</a:t>
            </a:r>
            <a:r>
              <a:rPr lang="en-US" sz="2400">
                <a:ea typeface="+mn-lt"/>
                <a:cs typeface="+mn-lt"/>
              </a:rPr>
              <a:t>, a </a:t>
            </a:r>
            <a:r>
              <a:rPr lang="en-US" sz="2400" err="1">
                <a:ea typeface="+mn-lt"/>
                <a:cs typeface="+mn-lt"/>
              </a:rPr>
              <a:t>pobjednik</a:t>
            </a:r>
            <a:r>
              <a:rPr lang="en-US" sz="2400">
                <a:ea typeface="+mn-lt"/>
                <a:cs typeface="+mn-lt"/>
              </a:rPr>
              <a:t> je </a:t>
            </a:r>
            <a:r>
              <a:rPr lang="en-US" sz="2400" err="1">
                <a:ea typeface="+mn-lt"/>
                <a:cs typeface="+mn-lt"/>
              </a:rPr>
              <a:t>onaj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čije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jaje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ostane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čitavo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i</a:t>
            </a:r>
            <a:r>
              <a:rPr lang="en-US" sz="2400">
                <a:ea typeface="+mn-lt"/>
                <a:cs typeface="+mn-lt"/>
              </a:rPr>
              <a:t> on </a:t>
            </a:r>
            <a:r>
              <a:rPr lang="en-US" sz="2400" err="1">
                <a:ea typeface="+mn-lt"/>
                <a:cs typeface="+mn-lt"/>
              </a:rPr>
              <a:t>nastavlja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igru</a:t>
            </a:r>
            <a:r>
              <a:rPr lang="en-US" sz="2400">
                <a:ea typeface="+mn-lt"/>
                <a:cs typeface="+mn-lt"/>
              </a:rPr>
              <a:t>. </a:t>
            </a:r>
            <a:r>
              <a:rPr lang="en-US" sz="2400" err="1">
                <a:ea typeface="+mn-lt"/>
                <a:cs typeface="+mn-lt"/>
              </a:rPr>
              <a:t>Pisanica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pobjednica</a:t>
            </a:r>
            <a:r>
              <a:rPr lang="en-US" sz="2400">
                <a:ea typeface="+mn-lt"/>
                <a:cs typeface="+mn-lt"/>
              </a:rPr>
              <a:t> je </a:t>
            </a:r>
            <a:r>
              <a:rPr lang="en-US" sz="2400" err="1">
                <a:ea typeface="+mn-lt"/>
                <a:cs typeface="+mn-lt"/>
              </a:rPr>
              <a:t>ona</a:t>
            </a:r>
            <a:r>
              <a:rPr lang="en-US" sz="2400">
                <a:ea typeface="+mn-lt"/>
                <a:cs typeface="+mn-lt"/>
              </a:rPr>
              <a:t>, </a:t>
            </a:r>
            <a:r>
              <a:rPr lang="en-US" sz="2400" err="1">
                <a:ea typeface="+mn-lt"/>
                <a:cs typeface="+mn-lt"/>
              </a:rPr>
              <a:t>koja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ostane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čitava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nakon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cijelog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kruga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tuckanja</a:t>
            </a:r>
            <a:r>
              <a:rPr lang="en-US">
                <a:ea typeface="+mn-lt"/>
                <a:cs typeface="+mn-lt"/>
              </a:rPr>
              <a:t>.</a:t>
            </a:r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906285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F1DA5-93C3-45CD-AB6C-B2E8E6DF4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cs typeface="Calibri Light"/>
              </a:rPr>
              <a:t>USKRS U HRVATSKOJ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169897-A671-4ED2-9F70-ECDF0EBCA9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en-US" sz="2400">
              <a:ea typeface="+mn-lt"/>
              <a:cs typeface="+mn-lt"/>
            </a:endParaRPr>
          </a:p>
          <a:p>
            <a:r>
              <a:rPr lang="en-US" sz="2400">
                <a:ea typeface="+mn-lt"/>
                <a:cs typeface="+mn-lt"/>
              </a:rPr>
              <a:t>Za </a:t>
            </a:r>
            <a:r>
              <a:rPr lang="en-US" sz="2400" err="1">
                <a:ea typeface="+mn-lt"/>
                <a:cs typeface="+mn-lt"/>
              </a:rPr>
              <a:t>Uskrs</a:t>
            </a:r>
            <a:r>
              <a:rPr lang="en-US" sz="2400">
                <a:ea typeface="+mn-lt"/>
                <a:cs typeface="+mn-lt"/>
              </a:rPr>
              <a:t> se </a:t>
            </a:r>
            <a:r>
              <a:rPr lang="en-US" sz="2400" err="1">
                <a:ea typeface="+mn-lt"/>
                <a:cs typeface="+mn-lt"/>
              </a:rPr>
              <a:t>odlazi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na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jutarnju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misu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ili</a:t>
            </a:r>
            <a:r>
              <a:rPr lang="en-US" sz="2400">
                <a:ea typeface="+mn-lt"/>
                <a:cs typeface="+mn-lt"/>
              </a:rPr>
              <a:t> se </a:t>
            </a:r>
            <a:r>
              <a:rPr lang="en-US" sz="2400" err="1">
                <a:ea typeface="+mn-lt"/>
                <a:cs typeface="+mn-lt"/>
              </a:rPr>
              <a:t>na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Veliku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subotu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odlazi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na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svečano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vazmeno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bdjenje</a:t>
            </a:r>
            <a:r>
              <a:rPr lang="en-US" sz="2400">
                <a:ea typeface="+mn-lt"/>
                <a:cs typeface="+mn-lt"/>
              </a:rPr>
              <a:t>. Na </a:t>
            </a:r>
            <a:r>
              <a:rPr lang="en-US" sz="2400" err="1">
                <a:ea typeface="+mn-lt"/>
                <a:cs typeface="+mn-lt"/>
              </a:rPr>
              <a:t>sam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Uskrs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tradicijski</a:t>
            </a:r>
            <a:r>
              <a:rPr lang="en-US" sz="2400">
                <a:ea typeface="+mn-lt"/>
                <a:cs typeface="+mn-lt"/>
              </a:rPr>
              <a:t> se </a:t>
            </a:r>
            <a:r>
              <a:rPr lang="en-US" sz="2400" err="1">
                <a:ea typeface="+mn-lt"/>
                <a:cs typeface="+mn-lt"/>
              </a:rPr>
              <a:t>blaguje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šunka</a:t>
            </a:r>
            <a:r>
              <a:rPr lang="en-US" sz="2400">
                <a:ea typeface="+mn-lt"/>
                <a:cs typeface="+mn-lt"/>
              </a:rPr>
              <a:t>, a </a:t>
            </a:r>
            <a:r>
              <a:rPr lang="en-US" sz="2400" err="1">
                <a:ea typeface="+mn-lt"/>
                <a:cs typeface="+mn-lt"/>
              </a:rPr>
              <a:t>domaćice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često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ispeku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kruh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te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priprave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druge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slastice</a:t>
            </a:r>
            <a:r>
              <a:rPr lang="en-US" sz="2400">
                <a:ea typeface="+mn-lt"/>
                <a:cs typeface="+mn-lt"/>
              </a:rPr>
              <a:t>. </a:t>
            </a:r>
            <a:r>
              <a:rPr lang="en-US" sz="2400" err="1">
                <a:ea typeface="+mn-lt"/>
                <a:cs typeface="+mn-lt"/>
              </a:rPr>
              <a:t>Hrana</a:t>
            </a:r>
            <a:r>
              <a:rPr lang="en-US" sz="2400">
                <a:ea typeface="+mn-lt"/>
                <a:cs typeface="+mn-lt"/>
              </a:rPr>
              <a:t> se </a:t>
            </a:r>
            <a:r>
              <a:rPr lang="en-US" sz="2400" err="1">
                <a:ea typeface="+mn-lt"/>
                <a:cs typeface="+mn-lt"/>
              </a:rPr>
              <a:t>prije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blagovanja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odnosi</a:t>
            </a:r>
            <a:r>
              <a:rPr lang="en-US" sz="2400">
                <a:ea typeface="+mn-lt"/>
                <a:cs typeface="+mn-lt"/>
              </a:rPr>
              <a:t> u </a:t>
            </a:r>
            <a:r>
              <a:rPr lang="en-US" sz="2400" err="1">
                <a:ea typeface="+mn-lt"/>
                <a:cs typeface="+mn-lt"/>
              </a:rPr>
              <a:t>crkvu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na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uskrsnu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misu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gdje</a:t>
            </a:r>
            <a:r>
              <a:rPr lang="en-US" sz="2400">
                <a:ea typeface="+mn-lt"/>
                <a:cs typeface="+mn-lt"/>
              </a:rPr>
              <a:t> je </a:t>
            </a:r>
            <a:r>
              <a:rPr lang="en-US" sz="2400" err="1">
                <a:ea typeface="+mn-lt"/>
                <a:cs typeface="+mn-lt"/>
              </a:rPr>
              <a:t>svećenik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blagoslivlja</a:t>
            </a:r>
            <a:r>
              <a:rPr lang="en-US" sz="2400">
                <a:ea typeface="+mn-lt"/>
                <a:cs typeface="+mn-lt"/>
              </a:rPr>
              <a:t>, a </a:t>
            </a:r>
            <a:r>
              <a:rPr lang="en-US" sz="2400" err="1">
                <a:ea typeface="+mn-lt"/>
                <a:cs typeface="+mn-lt"/>
              </a:rPr>
              <a:t>potom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vjernici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odlaze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kućama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na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uskrsni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objed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i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slavlje</a:t>
            </a:r>
            <a:r>
              <a:rPr lang="en-US" sz="2400">
                <a:ea typeface="+mn-lt"/>
                <a:cs typeface="+mn-lt"/>
              </a:rPr>
              <a:t>. </a:t>
            </a:r>
            <a:r>
              <a:rPr lang="en-US" sz="2400" err="1">
                <a:ea typeface="+mn-lt"/>
                <a:cs typeface="+mn-lt"/>
              </a:rPr>
              <a:t>Tradicijska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uskrsna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jela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su</a:t>
            </a:r>
            <a:r>
              <a:rPr lang="en-US" sz="2400">
                <a:ea typeface="+mn-lt"/>
                <a:cs typeface="+mn-lt"/>
              </a:rPr>
              <a:t>: </a:t>
            </a:r>
            <a:r>
              <a:rPr lang="en-US" sz="2400" err="1">
                <a:ea typeface="+mn-lt"/>
                <a:cs typeface="+mn-lt"/>
              </a:rPr>
              <a:t>pinca</a:t>
            </a:r>
            <a:r>
              <a:rPr lang="en-US" sz="2400">
                <a:ea typeface="+mn-lt"/>
                <a:cs typeface="+mn-lt"/>
              </a:rPr>
              <a:t>, </a:t>
            </a:r>
            <a:r>
              <a:rPr lang="en-US" sz="2400" err="1">
                <a:ea typeface="+mn-lt"/>
                <a:cs typeface="+mn-lt"/>
              </a:rPr>
              <a:t>sirnica</a:t>
            </a:r>
            <a:r>
              <a:rPr lang="en-US" sz="2400">
                <a:ea typeface="+mn-lt"/>
                <a:cs typeface="+mn-lt"/>
              </a:rPr>
              <a:t>, </a:t>
            </a:r>
            <a:r>
              <a:rPr lang="en-US" sz="2400" err="1">
                <a:ea typeface="+mn-lt"/>
                <a:cs typeface="+mn-lt"/>
              </a:rPr>
              <a:t>razne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uskrsne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pogače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ukrašene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pisanicama</a:t>
            </a:r>
            <a:r>
              <a:rPr lang="en-US" sz="2400">
                <a:ea typeface="+mn-lt"/>
                <a:cs typeface="+mn-lt"/>
              </a:rPr>
              <a:t>, </a:t>
            </a:r>
            <a:r>
              <a:rPr lang="en-US" sz="2400" err="1">
                <a:ea typeface="+mn-lt"/>
                <a:cs typeface="+mn-lt"/>
              </a:rPr>
              <a:t>peciva</a:t>
            </a:r>
            <a:r>
              <a:rPr lang="en-US" sz="2400">
                <a:ea typeface="+mn-lt"/>
                <a:cs typeface="+mn-lt"/>
              </a:rPr>
              <a:t>, </a:t>
            </a:r>
            <a:r>
              <a:rPr lang="en-US" sz="2400" err="1">
                <a:ea typeface="+mn-lt"/>
                <a:cs typeface="+mn-lt"/>
              </a:rPr>
              <a:t>kuhana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šunka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i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šunka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pečena</a:t>
            </a:r>
            <a:r>
              <a:rPr lang="en-US" sz="2400">
                <a:ea typeface="+mn-lt"/>
                <a:cs typeface="+mn-lt"/>
              </a:rPr>
              <a:t> u </a:t>
            </a:r>
            <a:r>
              <a:rPr lang="en-US" sz="2400" err="1">
                <a:ea typeface="+mn-lt"/>
                <a:cs typeface="+mn-lt"/>
              </a:rPr>
              <a:t>kruhu</a:t>
            </a:r>
            <a:r>
              <a:rPr lang="en-US" sz="2400">
                <a:ea typeface="+mn-lt"/>
                <a:cs typeface="+mn-lt"/>
              </a:rPr>
              <a:t> s </a:t>
            </a:r>
            <a:r>
              <a:rPr lang="en-US" sz="2400" err="1">
                <a:ea typeface="+mn-lt"/>
                <a:cs typeface="+mn-lt"/>
              </a:rPr>
              <a:t>mladim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lukom</a:t>
            </a:r>
            <a:r>
              <a:rPr lang="en-US" sz="2400" u="sng">
                <a:ea typeface="+mn-lt"/>
                <a:cs typeface="+mn-lt"/>
                <a:hlinkClick r:id="rId2"/>
              </a:rPr>
              <a:t> </a:t>
            </a:r>
            <a:r>
              <a:rPr lang="en-US" sz="2400" err="1">
                <a:ea typeface="+mn-lt"/>
                <a:cs typeface="+mn-lt"/>
              </a:rPr>
              <a:t>i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rotkvicama</a:t>
            </a:r>
            <a:r>
              <a:rPr lang="en-US" sz="2400">
                <a:ea typeface="+mn-lt"/>
                <a:cs typeface="+mn-lt"/>
              </a:rPr>
              <a:t>, </a:t>
            </a:r>
            <a:r>
              <a:rPr lang="en-US" sz="2400" err="1">
                <a:ea typeface="+mn-lt"/>
                <a:cs typeface="+mn-lt"/>
              </a:rPr>
              <a:t>kuhana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kokoš</a:t>
            </a:r>
            <a:r>
              <a:rPr lang="en-US" sz="2400">
                <a:ea typeface="+mn-lt"/>
                <a:cs typeface="+mn-lt"/>
              </a:rPr>
              <a:t> s </a:t>
            </a:r>
            <a:r>
              <a:rPr lang="en-US" sz="2400" err="1">
                <a:ea typeface="+mn-lt"/>
                <a:cs typeface="+mn-lt"/>
              </a:rPr>
              <a:t>domaćim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rezancima</a:t>
            </a:r>
            <a:r>
              <a:rPr lang="en-US" sz="2400">
                <a:ea typeface="+mn-lt"/>
                <a:cs typeface="+mn-lt"/>
              </a:rPr>
              <a:t>, </a:t>
            </a:r>
            <a:r>
              <a:rPr lang="en-US" sz="2400" err="1">
                <a:ea typeface="+mn-lt"/>
                <a:cs typeface="+mn-lt"/>
              </a:rPr>
              <a:t>kuglof</a:t>
            </a:r>
            <a:r>
              <a:rPr lang="en-US" sz="2400">
                <a:ea typeface="+mn-lt"/>
                <a:cs typeface="+mn-lt"/>
              </a:rPr>
              <a:t>, </a:t>
            </a:r>
            <a:r>
              <a:rPr lang="en-US" sz="2400" err="1">
                <a:ea typeface="+mn-lt"/>
                <a:cs typeface="+mn-lt"/>
              </a:rPr>
              <a:t>rožata</a:t>
            </a:r>
            <a:r>
              <a:rPr lang="en-US" sz="2400">
                <a:ea typeface="+mn-lt"/>
                <a:cs typeface="+mn-lt"/>
              </a:rPr>
              <a:t> I dr.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33707351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799582-A8ED-4877-ADFB-3985D8D6B3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477" y="4599160"/>
            <a:ext cx="11079804" cy="1358020"/>
          </a:xfrm>
        </p:spPr>
        <p:txBody>
          <a:bodyPr anchor="ctr">
            <a:normAutofit/>
          </a:bodyPr>
          <a:lstStyle/>
          <a:p>
            <a:pPr algn="ctr"/>
            <a:endParaRPr lang="en-US" sz="4400">
              <a:solidFill>
                <a:schemeClr val="bg1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E1A2130-3B60-48FE-B784-E65DD3612BA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7678027"/>
              </p:ext>
            </p:extLst>
          </p:nvPr>
        </p:nvGraphicFramePr>
        <p:xfrm>
          <a:off x="960120" y="640080"/>
          <a:ext cx="10271760" cy="32023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26516895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9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Frame</vt:lpstr>
      <vt:lpstr>PORIJEKLO I SLAVLJE USKRSA</vt:lpstr>
      <vt:lpstr>PowerPoint Presentation</vt:lpstr>
      <vt:lpstr>PORIJEKLO USKRSA</vt:lpstr>
      <vt:lpstr>PowerPoint Presentation</vt:lpstr>
      <vt:lpstr>Kada slavimo Uskrs?</vt:lpstr>
      <vt:lpstr>PowerPoint Presentation</vt:lpstr>
      <vt:lpstr>USKRS I DJECA</vt:lpstr>
      <vt:lpstr>USKRS U HRVATSKOJ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revision>1</cp:revision>
  <dcterms:created xsi:type="dcterms:W3CDTF">2020-04-02T08:05:01Z</dcterms:created>
  <dcterms:modified xsi:type="dcterms:W3CDTF">2020-04-02T14:36:57Z</dcterms:modified>
</cp:coreProperties>
</file>