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/>
          <a:lstStyle/>
          <a:p>
            <a:r>
              <a:rPr lang="hr-HR" dirty="0" smtClean="0"/>
              <a:t>ISPUHIVANJE  JAJA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991" y="427182"/>
            <a:ext cx="2929082" cy="292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4036" y="2576945"/>
            <a:ext cx="52011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6000" dirty="0"/>
              <a:t>Hvala na pažnji!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42545" y="4378036"/>
            <a:ext cx="48402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000" dirty="0"/>
              <a:t>pripremio : Dubravko Miljan, prof. defektolog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03927" y="5800436"/>
            <a:ext cx="4438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/>
              <a:t>Preuzete slike sa http://www.zenskisvijet.com/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95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8291" y="886691"/>
            <a:ext cx="11470512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4000" dirty="0" smtClean="0"/>
              <a:t>Jaja su vrlo </a:t>
            </a:r>
            <a:r>
              <a:rPr lang="hr-HR" sz="4000" dirty="0"/>
              <a:t>osjetljiva hrana i uz meso </a:t>
            </a:r>
            <a:r>
              <a:rPr lang="hr-HR" sz="4000" dirty="0" smtClean="0"/>
              <a:t>piletine,</a:t>
            </a:r>
          </a:p>
          <a:p>
            <a:r>
              <a:rPr lang="hr-HR" sz="4000" dirty="0" smtClean="0"/>
              <a:t>ako </a:t>
            </a:r>
            <a:r>
              <a:rPr lang="hr-HR" sz="4000" dirty="0"/>
              <a:t>se pravilno ne </a:t>
            </a:r>
            <a:r>
              <a:rPr lang="hr-HR" sz="4000" dirty="0" smtClean="0"/>
              <a:t>čuvaju-mogu </a:t>
            </a:r>
            <a:r>
              <a:rPr lang="hr-HR" sz="4000" dirty="0"/>
              <a:t>biti veliki izvor </a:t>
            </a:r>
            <a:r>
              <a:rPr lang="hr-HR" sz="4000" dirty="0" smtClean="0"/>
              <a:t>zaraza</a:t>
            </a:r>
          </a:p>
          <a:p>
            <a:r>
              <a:rPr lang="hr-HR" sz="4000" dirty="0" smtClean="0"/>
              <a:t>(</a:t>
            </a:r>
            <a:r>
              <a:rPr lang="hr-HR" sz="4000" dirty="0"/>
              <a:t>salmonele i </a:t>
            </a:r>
            <a:r>
              <a:rPr lang="hr-HR" sz="4000" dirty="0" smtClean="0"/>
              <a:t>drugih bakterija ).</a:t>
            </a:r>
          </a:p>
          <a:p>
            <a:r>
              <a:rPr lang="hr-HR" sz="4000" dirty="0" smtClean="0"/>
              <a:t>Jaja </a:t>
            </a:r>
            <a:r>
              <a:rPr lang="hr-HR" sz="4000" dirty="0"/>
              <a:t>je prije ispuhivanja </a:t>
            </a:r>
            <a:r>
              <a:rPr lang="hr-HR" sz="4000" dirty="0" smtClean="0"/>
              <a:t>potrebno </a:t>
            </a:r>
            <a:r>
              <a:rPr lang="hr-HR" sz="4000" dirty="0"/>
              <a:t>dezinficirati</a:t>
            </a:r>
          </a:p>
          <a:p>
            <a:r>
              <a:rPr lang="hr-HR" sz="4000" dirty="0"/>
              <a:t>( premazati alkoholom ili oprati vodom </a:t>
            </a:r>
            <a:endParaRPr lang="hr-HR" sz="4000" dirty="0" smtClean="0"/>
          </a:p>
          <a:p>
            <a:r>
              <a:rPr lang="hr-HR" sz="4000" dirty="0" smtClean="0"/>
              <a:t>uz </a:t>
            </a:r>
            <a:r>
              <a:rPr lang="hr-HR" sz="4000" dirty="0" smtClean="0"/>
              <a:t>sredstvo </a:t>
            </a:r>
            <a:r>
              <a:rPr lang="hr-HR" sz="4000" dirty="0"/>
              <a:t>za pranje suđa)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367" y="4436009"/>
            <a:ext cx="2258724" cy="22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8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9891" y="1016000"/>
            <a:ext cx="842487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3200" dirty="0"/>
              <a:t>Uzeti iglu ili </a:t>
            </a:r>
            <a:r>
              <a:rPr lang="hr-HR" sz="3200" dirty="0" smtClean="0"/>
              <a:t>pribadaču </a:t>
            </a:r>
            <a:r>
              <a:rPr lang="hr-HR" sz="3200" dirty="0"/>
              <a:t>i probiti gornji kraj jajeta </a:t>
            </a:r>
            <a:endParaRPr lang="hr-HR" sz="3200" dirty="0" smtClean="0"/>
          </a:p>
          <a:p>
            <a:r>
              <a:rPr lang="hr-HR" sz="3200" dirty="0" smtClean="0"/>
              <a:t>i </a:t>
            </a:r>
            <a:r>
              <a:rPr lang="hr-HR" sz="3200" dirty="0"/>
              <a:t>donji kraj </a:t>
            </a:r>
            <a:r>
              <a:rPr lang="hr-HR" sz="3200" dirty="0" smtClean="0"/>
              <a:t>jajeta, ali </a:t>
            </a:r>
            <a:r>
              <a:rPr lang="hr-HR" sz="3200" dirty="0"/>
              <a:t>lagano jer </a:t>
            </a:r>
            <a:r>
              <a:rPr lang="hr-HR" sz="3200" dirty="0" smtClean="0"/>
              <a:t>je </a:t>
            </a:r>
            <a:r>
              <a:rPr lang="hr-HR" sz="3200" dirty="0"/>
              <a:t>potrebno</a:t>
            </a:r>
          </a:p>
          <a:p>
            <a:r>
              <a:rPr lang="hr-HR" sz="3200" dirty="0"/>
              <a:t>paziti da nam ljuska ne pukne.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314" y="2658275"/>
            <a:ext cx="2187431" cy="398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0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1273" y="471055"/>
            <a:ext cx="73777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Uzeti čačkalicu i donju rupicu </a:t>
            </a:r>
            <a:r>
              <a:rPr lang="hr-HR" sz="2800" dirty="0" smtClean="0"/>
              <a:t>proširiti</a:t>
            </a:r>
          </a:p>
          <a:p>
            <a:r>
              <a:rPr lang="hr-HR" sz="2800" dirty="0" smtClean="0"/>
              <a:t>i </a:t>
            </a:r>
            <a:r>
              <a:rPr lang="hr-HR" sz="2800" dirty="0"/>
              <a:t>to to na </a:t>
            </a:r>
            <a:r>
              <a:rPr lang="hr-HR" sz="2800" dirty="0" smtClean="0"/>
              <a:t>način </a:t>
            </a:r>
            <a:r>
              <a:rPr lang="hr-HR" sz="2800" dirty="0"/>
              <a:t>da se </a:t>
            </a:r>
            <a:r>
              <a:rPr lang="hr-HR" sz="2800" dirty="0" smtClean="0"/>
              <a:t>čačkalica </a:t>
            </a:r>
            <a:r>
              <a:rPr lang="hr-HR" sz="2800" dirty="0"/>
              <a:t>vrti prema unutra, </a:t>
            </a:r>
            <a:endParaRPr lang="hr-HR" sz="2800" dirty="0" smtClean="0"/>
          </a:p>
          <a:p>
            <a:r>
              <a:rPr lang="hr-HR" sz="2800" dirty="0" smtClean="0"/>
              <a:t>kružiti </a:t>
            </a:r>
            <a:r>
              <a:rPr lang="hr-HR" sz="2800" dirty="0"/>
              <a:t>malo po ljuski jajeta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88" y="2207807"/>
            <a:ext cx="5938848" cy="33559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925" y="2207807"/>
            <a:ext cx="2470150" cy="335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0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655" y="471055"/>
            <a:ext cx="7176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Ovako treba izgledati veća </a:t>
            </a:r>
            <a:r>
              <a:rPr lang="hr-HR" sz="2400" dirty="0" smtClean="0"/>
              <a:t>rupica:</a:t>
            </a:r>
            <a:endParaRPr lang="hr-HR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49" y="165389"/>
            <a:ext cx="3797300" cy="3460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1055" y="4110182"/>
            <a:ext cx="2233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a ovo je i </a:t>
            </a:r>
            <a:r>
              <a:rPr lang="pl-PL" sz="2400" dirty="0" smtClean="0"/>
              <a:t>manja:</a:t>
            </a:r>
            <a:endParaRPr lang="hr-HR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418" y="3665192"/>
            <a:ext cx="3485218" cy="3099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73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345" y="369455"/>
            <a:ext cx="10739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Primiti jaje </a:t>
            </a:r>
            <a:r>
              <a:rPr lang="hr-HR" sz="2400" dirty="0" smtClean="0"/>
              <a:t>kažiprstom </a:t>
            </a:r>
            <a:r>
              <a:rPr lang="hr-HR" sz="2400" dirty="0"/>
              <a:t>i </a:t>
            </a:r>
            <a:r>
              <a:rPr lang="hr-HR" sz="2400" dirty="0" smtClean="0"/>
              <a:t>palcom te mućkati </a:t>
            </a:r>
            <a:r>
              <a:rPr lang="hr-HR" sz="2400" dirty="0"/>
              <a:t>sve dok ne osjetite da se </a:t>
            </a:r>
            <a:r>
              <a:rPr lang="hr-HR" sz="2400" dirty="0" smtClean="0"/>
              <a:t>žutanjak </a:t>
            </a:r>
            <a:r>
              <a:rPr lang="hr-HR" sz="2400" dirty="0"/>
              <a:t>raspao </a:t>
            </a:r>
          </a:p>
          <a:p>
            <a:r>
              <a:rPr lang="hr-HR" sz="2400" dirty="0"/>
              <a:t>( </a:t>
            </a:r>
            <a:r>
              <a:rPr lang="hr-HR" sz="2400" dirty="0" smtClean="0"/>
              <a:t> </a:t>
            </a:r>
            <a:r>
              <a:rPr lang="hr-HR" sz="2400" dirty="0"/>
              <a:t>osjetite da je jaje </a:t>
            </a:r>
            <a:r>
              <a:rPr lang="hr-HR" sz="2400" dirty="0" smtClean="0"/>
              <a:t>podjednake, jednolične težine </a:t>
            </a:r>
            <a:r>
              <a:rPr lang="hr-HR" sz="2400" dirty="0"/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439" y="1355725"/>
            <a:ext cx="4692650" cy="4552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48" y="1355725"/>
            <a:ext cx="3906116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9273" y="443345"/>
            <a:ext cx="80650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Uzmete </a:t>
            </a:r>
            <a:r>
              <a:rPr lang="hr-HR" sz="2800" dirty="0" smtClean="0"/>
              <a:t>šalicu </a:t>
            </a:r>
            <a:r>
              <a:rPr lang="hr-HR" sz="2800" dirty="0"/>
              <a:t>ili </a:t>
            </a:r>
            <a:r>
              <a:rPr lang="hr-HR" sz="2800" dirty="0" smtClean="0"/>
              <a:t>veću </a:t>
            </a:r>
            <a:r>
              <a:rPr lang="hr-HR" sz="2800" dirty="0"/>
              <a:t>posudu i pušete na manju rupicu </a:t>
            </a:r>
            <a:endParaRPr lang="hr-HR" sz="2800" dirty="0" smtClean="0"/>
          </a:p>
          <a:p>
            <a:r>
              <a:rPr lang="hr-HR" sz="2800" dirty="0" smtClean="0"/>
              <a:t>a </a:t>
            </a:r>
            <a:r>
              <a:rPr lang="hr-HR" sz="2800" dirty="0"/>
              <a:t>na </a:t>
            </a:r>
            <a:r>
              <a:rPr lang="hr-HR" sz="2800" dirty="0" smtClean="0"/>
              <a:t>veću </a:t>
            </a:r>
            <a:r>
              <a:rPr lang="hr-HR" sz="2800" dirty="0"/>
              <a:t>rupicu </a:t>
            </a:r>
            <a:r>
              <a:rPr lang="hr-HR" sz="2800" dirty="0" smtClean="0"/>
              <a:t>sadržaj </a:t>
            </a:r>
            <a:r>
              <a:rPr lang="hr-HR" sz="2800" dirty="0"/>
              <a:t>jajeta treba izlaziti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13" y="1545113"/>
            <a:ext cx="3175288" cy="37867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87" y="1483996"/>
            <a:ext cx="3652140" cy="38478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08364" y="5698836"/>
            <a:ext cx="99685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Pušete na </a:t>
            </a:r>
            <a:r>
              <a:rPr lang="hr-HR" sz="2400" dirty="0" smtClean="0"/>
              <a:t>”mahove” </a:t>
            </a:r>
            <a:r>
              <a:rPr lang="hr-HR" sz="2400" dirty="0"/>
              <a:t>sve dok ne osjetite da je </a:t>
            </a:r>
            <a:r>
              <a:rPr lang="hr-HR" sz="2400" dirty="0" smtClean="0"/>
              <a:t>sadržaj </a:t>
            </a:r>
            <a:r>
              <a:rPr lang="hr-HR" sz="2400" dirty="0"/>
              <a:t>jajeta potpuno </a:t>
            </a:r>
            <a:r>
              <a:rPr lang="hr-HR" sz="2400" dirty="0" smtClean="0"/>
              <a:t>izašao van</a:t>
            </a:r>
          </a:p>
          <a:p>
            <a:r>
              <a:rPr lang="hr-HR" sz="2400" dirty="0" smtClean="0"/>
              <a:t> </a:t>
            </a:r>
            <a:r>
              <a:rPr lang="hr-HR" sz="2400" dirty="0"/>
              <a:t>iz ljuske, odnosno </a:t>
            </a:r>
            <a:r>
              <a:rPr lang="hr-HR" sz="2400" dirty="0" smtClean="0"/>
              <a:t>jaje ( </a:t>
            </a:r>
            <a:r>
              <a:rPr lang="hr-HR" sz="2400" dirty="0"/>
              <a:t>ljuska od jajeta</a:t>
            </a:r>
            <a:r>
              <a:rPr lang="hr-HR" sz="2400" dirty="0" smtClean="0"/>
              <a:t>) je </a:t>
            </a:r>
            <a:r>
              <a:rPr lang="hr-HR" sz="2400" dirty="0"/>
              <a:t>postalo lagano.</a:t>
            </a:r>
          </a:p>
        </p:txBody>
      </p:sp>
    </p:spTree>
    <p:extLst>
      <p:ext uri="{BB962C8B-B14F-4D97-AF65-F5344CB8AC3E}">
        <p14:creationId xmlns:p14="http://schemas.microsoft.com/office/powerpoint/2010/main" val="42192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4545" y="397164"/>
            <a:ext cx="1036290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800" dirty="0"/>
              <a:t>Isperite jaje vodom - jednu rupicu zatvorite prstom dok na drugu </a:t>
            </a:r>
            <a:r>
              <a:rPr lang="hr-HR" sz="2800" dirty="0" smtClean="0"/>
              <a:t>rupicu</a:t>
            </a:r>
          </a:p>
          <a:p>
            <a:r>
              <a:rPr lang="hr-HR" sz="2800" dirty="0" smtClean="0"/>
              <a:t>ulazi </a:t>
            </a:r>
            <a:r>
              <a:rPr lang="hr-HR" sz="2800" dirty="0"/>
              <a:t>voda</a:t>
            </a:r>
            <a:r>
              <a:rPr lang="hr-HR" sz="2800" dirty="0" smtClean="0"/>
              <a:t>, potrebno </a:t>
            </a:r>
            <a:r>
              <a:rPr lang="hr-HR" sz="2800" dirty="0"/>
              <a:t>je </a:t>
            </a:r>
            <a:r>
              <a:rPr lang="hr-HR" sz="2800" dirty="0" smtClean="0"/>
              <a:t>promućkati </a:t>
            </a:r>
            <a:r>
              <a:rPr lang="hr-HR" sz="2800" dirty="0"/>
              <a:t>jaje napunjeno vodom kako bi </a:t>
            </a:r>
            <a:r>
              <a:rPr lang="hr-HR" sz="2800" dirty="0" smtClean="0"/>
              <a:t>ga</a:t>
            </a:r>
          </a:p>
          <a:p>
            <a:r>
              <a:rPr lang="hr-HR" sz="2800" dirty="0" smtClean="0"/>
              <a:t>potpuno </a:t>
            </a:r>
            <a:r>
              <a:rPr lang="hr-HR" sz="2800" dirty="0"/>
              <a:t>isprali s unutarnje strane i tako uklonili </a:t>
            </a:r>
            <a:r>
              <a:rPr lang="hr-HR" sz="2800" dirty="0" smtClean="0"/>
              <a:t>moguće </a:t>
            </a:r>
            <a:r>
              <a:rPr lang="hr-HR" sz="2800" dirty="0"/>
              <a:t>baketrije.</a:t>
            </a:r>
          </a:p>
          <a:p>
            <a:r>
              <a:rPr lang="hr-HR" sz="2800" dirty="0" smtClean="0"/>
              <a:t>Sadržaj </a:t>
            </a:r>
            <a:r>
              <a:rPr lang="hr-HR" sz="2800" dirty="0"/>
              <a:t>vode lagano </a:t>
            </a:r>
            <a:r>
              <a:rPr lang="hr-HR" sz="2800" dirty="0" smtClean="0"/>
              <a:t>ispušete </a:t>
            </a:r>
            <a:r>
              <a:rPr lang="hr-HR" sz="2800" dirty="0"/>
              <a:t>van,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507" y="2213046"/>
            <a:ext cx="6832311" cy="35190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4545" y="5855855"/>
            <a:ext cx="10961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Punite vodom i ispuhujete van sve dok ne vidite da iz jajeta izlazi </a:t>
            </a:r>
            <a:r>
              <a:rPr lang="hr-HR" sz="2400" dirty="0" smtClean="0"/>
              <a:t>čista </a:t>
            </a:r>
            <a:r>
              <a:rPr lang="hr-HR" sz="2400" dirty="0"/>
              <a:t>/ prozirna voda</a:t>
            </a:r>
          </a:p>
        </p:txBody>
      </p:sp>
    </p:spTree>
    <p:extLst>
      <p:ext uri="{BB962C8B-B14F-4D97-AF65-F5344CB8AC3E}">
        <p14:creationId xmlns:p14="http://schemas.microsoft.com/office/powerpoint/2010/main" val="246220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873" y="489527"/>
            <a:ext cx="7071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Ispuhano jaje </a:t>
            </a:r>
            <a:r>
              <a:rPr lang="pl-PL" sz="2400" dirty="0" smtClean="0"/>
              <a:t>obrišete </a:t>
            </a:r>
            <a:r>
              <a:rPr lang="pl-PL" sz="2400" dirty="0"/>
              <a:t>i jaje je spremno za </a:t>
            </a:r>
            <a:r>
              <a:rPr lang="pl-PL" sz="2400" dirty="0" smtClean="0"/>
              <a:t>ukrašavanje</a:t>
            </a:r>
            <a:r>
              <a:rPr lang="pl-PL" dirty="0"/>
              <a:t>!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259" y="1372466"/>
            <a:ext cx="4864100" cy="44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98</TotalTime>
  <Words>267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Trebuchet MS</vt:lpstr>
      <vt:lpstr>Tw Cen MT</vt:lpstr>
      <vt:lpstr>Circuit</vt:lpstr>
      <vt:lpstr>ISPUHIVANJE  JAJA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ISPUHIVANJE  JAJA</dc:title>
  <dc:creator>Dubravko Miljan</dc:creator>
  <cp:lastModifiedBy>Dubravko Miljan</cp:lastModifiedBy>
  <cp:revision>11</cp:revision>
  <dcterms:created xsi:type="dcterms:W3CDTF">2020-04-03T05:53:35Z</dcterms:created>
  <dcterms:modified xsi:type="dcterms:W3CDTF">2020-04-04T12:44:26Z</dcterms:modified>
</cp:coreProperties>
</file>