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8" r:id="rId3"/>
    <p:sldId id="260" r:id="rId4"/>
    <p:sldId id="257" r:id="rId5"/>
    <p:sldId id="258" r:id="rId6"/>
    <p:sldId id="261" r:id="rId7"/>
    <p:sldId id="268" r:id="rId8"/>
    <p:sldId id="270" r:id="rId9"/>
    <p:sldId id="262" r:id="rId10"/>
    <p:sldId id="263" r:id="rId11"/>
    <p:sldId id="271" r:id="rId12"/>
    <p:sldId id="264" r:id="rId13"/>
    <p:sldId id="265" r:id="rId14"/>
    <p:sldId id="266" r:id="rId15"/>
    <p:sldId id="267" r:id="rId16"/>
    <p:sldId id="272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73" r:id="rId29"/>
    <p:sldId id="274" r:id="rId3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6A1F-72D0-45A1-8490-3082019BC540}" type="datetimeFigureOut">
              <a:rPr lang="hr-HR" smtClean="0"/>
              <a:t>21.4.2020.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0A86-5739-4964-AEE7-0087943F1F7A}" type="slidenum">
              <a:rPr lang="hr-HR" smtClean="0"/>
              <a:t>‹#›</a:t>
            </a:fld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6A1F-72D0-45A1-8490-3082019BC540}" type="datetimeFigureOut">
              <a:rPr lang="hr-HR" smtClean="0"/>
              <a:t>21.4.2020.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0A86-5739-4964-AEE7-0087943F1F7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6A1F-72D0-45A1-8490-3082019BC540}" type="datetimeFigureOut">
              <a:rPr lang="hr-HR" smtClean="0"/>
              <a:t>21.4.2020.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0A86-5739-4964-AEE7-0087943F1F7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6A1F-72D0-45A1-8490-3082019BC540}" type="datetimeFigureOut">
              <a:rPr lang="hr-HR" smtClean="0"/>
              <a:t>21.4.2020.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0A86-5739-4964-AEE7-0087943F1F7A}" type="slidenum">
              <a:rPr lang="hr-HR" smtClean="0"/>
              <a:t>‹#›</a:t>
            </a:fld>
            <a:endParaRPr lang="hr-H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6A1F-72D0-45A1-8490-3082019BC540}" type="datetimeFigureOut">
              <a:rPr lang="hr-HR" smtClean="0"/>
              <a:t>21.4.2020.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0A86-5739-4964-AEE7-0087943F1F7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6A1F-72D0-45A1-8490-3082019BC540}" type="datetimeFigureOut">
              <a:rPr lang="hr-HR" smtClean="0"/>
              <a:t>21.4.2020.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0A86-5739-4964-AEE7-0087943F1F7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6A1F-72D0-45A1-8490-3082019BC540}" type="datetimeFigureOut">
              <a:rPr lang="hr-HR" smtClean="0"/>
              <a:t>21.4.2020.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0A86-5739-4964-AEE7-0087943F1F7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6A1F-72D0-45A1-8490-3082019BC540}" type="datetimeFigureOut">
              <a:rPr lang="hr-HR" smtClean="0"/>
              <a:t>21.4.2020.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0A86-5739-4964-AEE7-0087943F1F7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6A1F-72D0-45A1-8490-3082019BC540}" type="datetimeFigureOut">
              <a:rPr lang="hr-HR" smtClean="0"/>
              <a:t>21.4.2020.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0A86-5739-4964-AEE7-0087943F1F7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6A1F-72D0-45A1-8490-3082019BC540}" type="datetimeFigureOut">
              <a:rPr lang="hr-HR" smtClean="0"/>
              <a:t>21.4.2020.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0A86-5739-4964-AEE7-0087943F1F7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6A1F-72D0-45A1-8490-3082019BC540}" type="datetimeFigureOut">
              <a:rPr lang="hr-HR" smtClean="0"/>
              <a:t>21.4.2020.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20A86-5739-4964-AEE7-0087943F1F7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7AD76A1F-72D0-45A1-8490-3082019BC540}" type="datetimeFigureOut">
              <a:rPr lang="hr-HR" smtClean="0"/>
              <a:t>21.4.2020.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63D20A86-5739-4964-AEE7-0087943F1F7A}" type="slidenum">
              <a:rPr lang="hr-HR" smtClean="0"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3200" b="1" dirty="0" err="1" smtClean="0"/>
              <a:t>Jurij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Gagarin</a:t>
            </a:r>
            <a:r>
              <a:rPr lang="hr-HR" sz="3200" b="1" dirty="0" smtClean="0"/>
              <a:t> je zapisao:</a:t>
            </a:r>
            <a:br>
              <a:rPr lang="hr-HR" sz="3200" b="1" dirty="0" smtClean="0"/>
            </a:br>
            <a:endParaRPr lang="hr-HR" sz="3200" b="1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13"/>
          </p:nvPr>
        </p:nvSpPr>
        <p:spPr>
          <a:xfrm>
            <a:off x="611560" y="2060848"/>
            <a:ext cx="8075240" cy="40653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b="1" dirty="0" smtClean="0"/>
              <a:t>„Dok sam kružio oko Zemlje u svemirskoj letjelici, prvi put sam vidio kako je lijepa. Vidio sam </a:t>
            </a:r>
            <a:r>
              <a:rPr lang="hr-HR" b="1" dirty="0" err="1" smtClean="0"/>
              <a:t>svjetle</a:t>
            </a:r>
            <a:r>
              <a:rPr lang="hr-HR" b="1" dirty="0" smtClean="0"/>
              <a:t>, osjenčane obrise oblaka nad dalekom dragom Zemljom. Vode su izgledale poput tamnih, pomalo blistavih mrlja…Uživao sam u bogatom spektru boja. Zemlja je okružena </a:t>
            </a:r>
            <a:r>
              <a:rPr lang="hr-HR" b="1" dirty="0" err="1" smtClean="0"/>
              <a:t>svjetloplavom</a:t>
            </a:r>
            <a:r>
              <a:rPr lang="hr-HR" b="1" dirty="0" smtClean="0"/>
              <a:t> aureolom, koja postupno tamni i prelazi u tirkiznu, tamnoplavu, ljubičastu i na kraju poput ugljena crnu boju.” </a:t>
            </a:r>
          </a:p>
        </p:txBody>
      </p:sp>
    </p:spTree>
    <p:extLst>
      <p:ext uri="{BB962C8B-B14F-4D97-AF65-F5344CB8AC3E}">
        <p14:creationId xmlns:p14="http://schemas.microsoft.com/office/powerpoint/2010/main" val="334249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2800" dirty="0" smtClean="0"/>
              <a:t>KOPNO PREKRIVA SKORO TREĆINU UKUPNE POVRŠINE ZEMLJE. MOĆNE PRIRODNE SILE NEPRESTANO GA OBLIKUJU I MJENJAJU.</a:t>
            </a:r>
            <a:endParaRPr lang="hr-HR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4013" y="1600200"/>
            <a:ext cx="617597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04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800" b="1" dirty="0" smtClean="0"/>
              <a:t>NA ZEMLJI IMA :</a:t>
            </a:r>
          </a:p>
          <a:p>
            <a:pPr marL="0" indent="0">
              <a:buNone/>
            </a:pPr>
            <a:r>
              <a:rPr lang="hr-HR" dirty="0"/>
              <a:t>7</a:t>
            </a:r>
            <a:r>
              <a:rPr lang="hr-HR" dirty="0" smtClean="0"/>
              <a:t> KONTINENATA, </a:t>
            </a:r>
          </a:p>
          <a:p>
            <a:pPr marL="0" indent="0">
              <a:buNone/>
            </a:pPr>
            <a:r>
              <a:rPr lang="hr-HR" dirty="0" smtClean="0"/>
              <a:t>5 OCEANA,</a:t>
            </a:r>
          </a:p>
          <a:p>
            <a:pPr marL="0" indent="0">
              <a:buNone/>
            </a:pPr>
            <a:r>
              <a:rPr lang="hr-HR" dirty="0" smtClean="0"/>
              <a:t>140 MORA,</a:t>
            </a:r>
          </a:p>
          <a:p>
            <a:pPr marL="0" indent="0">
              <a:buNone/>
            </a:pPr>
            <a:r>
              <a:rPr lang="hr-HR" dirty="0" smtClean="0"/>
              <a:t>196 DRŽAVA,</a:t>
            </a:r>
          </a:p>
          <a:p>
            <a:pPr marL="0" indent="0">
              <a:buNone/>
            </a:pPr>
            <a:r>
              <a:rPr lang="hr-HR" dirty="0" smtClean="0"/>
              <a:t>OKO 250.000 GRADOVA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smtClean="0"/>
              <a:t>NA ZEMLJI ŽIVI VIŠE OD 7 MILIJARDI LJUDI.</a:t>
            </a:r>
          </a:p>
          <a:p>
            <a:endParaRPr lang="hr-H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2413000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0168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229600" cy="1143000"/>
          </a:xfrm>
        </p:spPr>
        <p:txBody>
          <a:bodyPr>
            <a:noAutofit/>
          </a:bodyPr>
          <a:lstStyle/>
          <a:p>
            <a:r>
              <a:rPr lang="hr-HR" sz="2800" dirty="0" smtClean="0"/>
              <a:t>SVOJ PLANET DIJELIMO S MILIJUNIMA VRSTA BILJAKA I ŽIVOTINJA, RAZNOVRSNOM PRIRODOM KOJA OBOGAĆUJE NAŠE ŽIVOTE NA TOLIKO MNOGO</a:t>
            </a:r>
            <a:r>
              <a:rPr lang="hr-HR" sz="2800" dirty="0"/>
              <a:t> </a:t>
            </a:r>
            <a:r>
              <a:rPr lang="hr-HR" sz="2800" dirty="0" smtClean="0"/>
              <a:t>NAČINA.</a:t>
            </a:r>
            <a:br>
              <a:rPr lang="hr-HR" sz="2800" dirty="0" smtClean="0"/>
            </a:br>
            <a:endParaRPr lang="hr-HR" sz="2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7712" b="4985"/>
          <a:stretch/>
        </p:blipFill>
        <p:spPr bwMode="auto">
          <a:xfrm>
            <a:off x="2339752" y="1844824"/>
            <a:ext cx="4512347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65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2800" dirty="0" smtClean="0"/>
              <a:t>SJEVERNI I JUŽNI POL JEDINA  SU  DVA  MJESTA NA zemlji GDJE SUNCE IZLAZI I ZALAZI SAMO JEDANPUT NA GODINU.</a:t>
            </a:r>
            <a:endParaRPr lang="hr-HR" sz="2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5530" y="1981200"/>
            <a:ext cx="447294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61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AMAZONSKA TROPSKA KIŠNA ŠUMA PROIZVODI VIŠE OD 20 POSTO SVOG KISIKA NA ZEMLJI.</a:t>
            </a:r>
            <a:endParaRPr lang="hr-HR" sz="2800" dirty="0"/>
          </a:p>
        </p:txBody>
      </p:sp>
      <p:pic>
        <p:nvPicPr>
          <p:cNvPr id="10245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9270" y="1600200"/>
            <a:ext cx="546545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89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NA ZEMLJI IMA SKORO 500 VULKANA.</a:t>
            </a:r>
            <a:endParaRPr lang="hr-HR" sz="28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2030730"/>
            <a:ext cx="4876800" cy="325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81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SVAKI DAN NA ZEMLJI SE RODI OKO 200.000 LJUDI, A  DVA ČOVJEKA UMRU SVAKE DVIJE SEKUNDE.</a:t>
            </a:r>
            <a:endParaRPr lang="hr-HR" sz="2800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2118360"/>
            <a:ext cx="4876800" cy="307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749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-315416"/>
            <a:ext cx="8301608" cy="1791072"/>
          </a:xfrm>
        </p:spPr>
        <p:txBody>
          <a:bodyPr>
            <a:noAutofit/>
          </a:bodyPr>
          <a:lstStyle/>
          <a:p>
            <a:r>
              <a:rPr lang="hr-HR" sz="2400" dirty="0" smtClean="0"/>
              <a:t>NAŠA ZEMLJA JE PREKRASNA, JEDINSTVENA, POSEBNA…</a:t>
            </a:r>
            <a:br>
              <a:rPr lang="hr-HR" sz="2400" dirty="0" smtClean="0"/>
            </a:br>
            <a:r>
              <a:rPr lang="hr-HR" sz="2400" dirty="0" smtClean="0"/>
              <a:t>Mi smo dio zemlje – zemlja je dio nas.</a:t>
            </a:r>
            <a:endParaRPr lang="hr-HR" sz="24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96" y="1844824"/>
            <a:ext cx="5580112" cy="376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35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100" dirty="0" err="1" smtClean="0"/>
              <a:t>Carrer</a:t>
            </a:r>
            <a:r>
              <a:rPr lang="hr-HR" sz="3100" dirty="0" smtClean="0"/>
              <a:t> jezero, Santa </a:t>
            </a:r>
            <a:r>
              <a:rPr lang="hr-HR" sz="3100" dirty="0" err="1" smtClean="0"/>
              <a:t>Cruz</a:t>
            </a:r>
            <a:r>
              <a:rPr lang="hr-HR" sz="3100" dirty="0" smtClean="0"/>
              <a:t>, Argenti</a:t>
            </a:r>
            <a:r>
              <a:rPr lang="hr-HR" dirty="0" smtClean="0"/>
              <a:t>na</a:t>
            </a:r>
            <a:endParaRPr lang="hr-HR" dirty="0"/>
          </a:p>
        </p:txBody>
      </p:sp>
      <p:pic>
        <p:nvPicPr>
          <p:cNvPr id="15365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1220" y="1832610"/>
            <a:ext cx="4861560" cy="36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340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Plitvička jezera, Hrvatska</a:t>
            </a:r>
            <a:endParaRPr lang="hr-HR" sz="28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21336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73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47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80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New York, SAD</a:t>
            </a:r>
            <a:endParaRPr lang="hr-HR" sz="28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4600" y="16002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102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Australija</a:t>
            </a:r>
            <a:endParaRPr lang="hr-HR" sz="2800" dirty="0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1220" y="1832610"/>
            <a:ext cx="4861560" cy="36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83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Aurora </a:t>
            </a:r>
            <a:r>
              <a:rPr lang="hr-HR" sz="2800" dirty="0" err="1" smtClean="0"/>
              <a:t>Borealis</a:t>
            </a:r>
            <a:r>
              <a:rPr lang="hr-HR" sz="2800" dirty="0" smtClean="0"/>
              <a:t>, Arktik</a:t>
            </a:r>
            <a:endParaRPr lang="hr-HR" sz="28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414987" cy="44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962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Dolomiti u Italiji</a:t>
            </a:r>
            <a:endParaRPr lang="hr-HR" sz="28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96470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88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err="1" smtClean="0"/>
              <a:t>Zhangjiajie</a:t>
            </a:r>
            <a:r>
              <a:rPr lang="hr-HR" sz="2800" dirty="0" smtClean="0"/>
              <a:t> National </a:t>
            </a:r>
            <a:r>
              <a:rPr lang="hr-HR" sz="2800" dirty="0" err="1" smtClean="0"/>
              <a:t>Forest</a:t>
            </a:r>
            <a:r>
              <a:rPr lang="hr-HR" sz="2800" dirty="0" smtClean="0"/>
              <a:t> Park, Kina</a:t>
            </a:r>
            <a:endParaRPr lang="hr-HR" sz="28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3220" y="1752600"/>
            <a:ext cx="333756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208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Sardine </a:t>
            </a:r>
            <a:r>
              <a:rPr lang="hr-HR" sz="2800" dirty="0" err="1"/>
              <a:t>R</a:t>
            </a:r>
            <a:r>
              <a:rPr lang="hr-HR" sz="2800" dirty="0" err="1" smtClean="0"/>
              <a:t>un</a:t>
            </a:r>
            <a:r>
              <a:rPr lang="hr-HR" sz="2800" dirty="0" smtClean="0"/>
              <a:t> u Južnoj </a:t>
            </a:r>
            <a:r>
              <a:rPr lang="hr-HR" sz="2800" dirty="0"/>
              <a:t>A</a:t>
            </a:r>
            <a:r>
              <a:rPr lang="hr-HR" sz="2800" dirty="0" smtClean="0"/>
              <a:t>frici</a:t>
            </a:r>
            <a:endParaRPr lang="hr-HR" sz="28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556248" cy="44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98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„</a:t>
            </a:r>
            <a:r>
              <a:rPr lang="hr-HR" sz="2800" dirty="0" err="1" smtClean="0"/>
              <a:t>The</a:t>
            </a:r>
            <a:r>
              <a:rPr lang="hr-HR" sz="2800" dirty="0" smtClean="0"/>
              <a:t>-</a:t>
            </a:r>
            <a:r>
              <a:rPr lang="hr-HR" sz="2800" dirty="0" err="1" smtClean="0"/>
              <a:t>Wave</a:t>
            </a:r>
            <a:r>
              <a:rPr lang="hr-HR" sz="2800" dirty="0" smtClean="0"/>
              <a:t>”, </a:t>
            </a:r>
            <a:r>
              <a:rPr lang="hr-HR" sz="2800" dirty="0" err="1" smtClean="0"/>
              <a:t>Arizona</a:t>
            </a:r>
            <a:r>
              <a:rPr lang="hr-HR" sz="2800" dirty="0" smtClean="0"/>
              <a:t> </a:t>
            </a:r>
            <a:r>
              <a:rPr lang="hr-HR" sz="2800" dirty="0" err="1" smtClean="0"/>
              <a:t>Utah</a:t>
            </a:r>
            <a:endParaRPr lang="hr-HR" sz="28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1851660"/>
            <a:ext cx="4572000" cy="361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883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Terase riže, Kina</a:t>
            </a:r>
            <a:endParaRPr lang="hr-HR" sz="28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21336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359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I ZA KRAJ…PORUKA svima nama:</a:t>
            </a:r>
            <a:endParaRPr lang="hr-HR" sz="28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hr-HR" sz="2400" dirty="0" smtClean="0"/>
              <a:t>Čuvajmo Zemlju i prirodu na njoj, jer ih nismo naslijedili od svojih djedova i očeva, nego smo ih posudili od svojih potomaka.” </a:t>
            </a:r>
            <a:r>
              <a:rPr lang="hr-HR" sz="2400" b="1" dirty="0" smtClean="0"/>
              <a:t>(Poglavica Bik Koji Sjedi)</a:t>
            </a:r>
            <a:endParaRPr lang="hr-HR" sz="24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" b="23589"/>
          <a:stretch/>
        </p:blipFill>
        <p:spPr bwMode="auto">
          <a:xfrm>
            <a:off x="2555776" y="3279256"/>
            <a:ext cx="3933426" cy="232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45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0" dirty="0" smtClean="0"/>
              <a:t>Prezentaciju pripremila:</a:t>
            </a:r>
            <a:endParaRPr lang="hr-HR" b="0" dirty="0"/>
          </a:p>
        </p:txBody>
      </p:sp>
      <p:sp>
        <p:nvSpPr>
          <p:cNvPr id="11" name="Rezervirano mjesto teksta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Martina </a:t>
            </a:r>
            <a:r>
              <a:rPr lang="hr-HR" dirty="0" err="1" smtClean="0"/>
              <a:t>Rajačić</a:t>
            </a:r>
            <a:r>
              <a:rPr lang="hr-HR" dirty="0" smtClean="0"/>
              <a:t>, </a:t>
            </a:r>
            <a:r>
              <a:rPr lang="hr-HR" dirty="0" err="1" smtClean="0"/>
              <a:t>prof.defektolog</a:t>
            </a:r>
            <a:r>
              <a:rPr lang="hr-HR" dirty="0" smtClean="0"/>
              <a:t>-</a:t>
            </a:r>
            <a:r>
              <a:rPr lang="hr-HR" dirty="0" err="1" smtClean="0"/>
              <a:t>rehabilitator</a:t>
            </a:r>
            <a:endParaRPr lang="hr-HR" dirty="0" smtClean="0"/>
          </a:p>
          <a:p>
            <a:r>
              <a:rPr lang="hr-HR" dirty="0" smtClean="0"/>
              <a:t>Centar za odgoj i obrazovanje Krapinske Toplice</a:t>
            </a:r>
            <a:endParaRPr lang="hr-HR" dirty="0"/>
          </a:p>
        </p:txBody>
      </p:sp>
      <p:pic>
        <p:nvPicPr>
          <p:cNvPr id="30724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" r="528"/>
          <a:stretch>
            <a:fillRect/>
          </a:stretch>
        </p:blipFill>
        <p:spPr bwMode="auto">
          <a:xfrm>
            <a:off x="4716016" y="1484784"/>
            <a:ext cx="341947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68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ZEMLJA JE NASTALA PRIJE 4,54 MILIJARDE GODINA</a:t>
            </a:r>
            <a:endParaRPr lang="hr-HR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" t="2222"/>
          <a:stretch/>
        </p:blipFill>
        <p:spPr bwMode="auto">
          <a:xfrm>
            <a:off x="2267744" y="1628800"/>
            <a:ext cx="4694350" cy="421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17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hr-HR" sz="2400" dirty="0" smtClean="0"/>
              <a:t>PLANETA ZEMLJA JE TREĆA PLANETA U SUNČEVOM SUSTAVU PO UDALJENOSTI OD SUNCA I PETA PO VELIČINI.</a:t>
            </a:r>
            <a:endParaRPr lang="hr-HR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448780"/>
            <a:ext cx="6238325" cy="436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2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44624"/>
            <a:ext cx="7924800" cy="1143000"/>
          </a:xfrm>
        </p:spPr>
        <p:txBody>
          <a:bodyPr>
            <a:normAutofit/>
          </a:bodyPr>
          <a:lstStyle/>
          <a:p>
            <a:r>
              <a:rPr lang="hr-HR" sz="2800" dirty="0" smtClean="0"/>
              <a:t>ZEMLJA JE NAŠ DOM I JEDINI POZNATI PLANET NA KOJEM POSTOJI ŽIVOT.</a:t>
            </a:r>
            <a:endParaRPr lang="hr-HR" sz="2800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85393"/>
            <a:ext cx="7560840" cy="547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358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2800" dirty="0" smtClean="0"/>
              <a:t>TEŽINA ZEMLJE IZNOSI OKO </a:t>
            </a:r>
            <a:br>
              <a:rPr lang="hr-HR" sz="2800" dirty="0" smtClean="0"/>
            </a:br>
            <a:r>
              <a:rPr lang="hr-HR" sz="2800" dirty="0" smtClean="0"/>
              <a:t>6 585 600 000 </a:t>
            </a:r>
            <a:r>
              <a:rPr lang="hr-HR" sz="2800" dirty="0" err="1" smtClean="0"/>
              <a:t>000</a:t>
            </a:r>
            <a:r>
              <a:rPr lang="hr-HR" sz="2800" dirty="0" smtClean="0"/>
              <a:t> 000 000 </a:t>
            </a:r>
            <a:r>
              <a:rPr lang="hr-HR" sz="2800" dirty="0" err="1" smtClean="0"/>
              <a:t>000</a:t>
            </a:r>
            <a:r>
              <a:rPr lang="hr-HR" sz="2800" dirty="0" smtClean="0"/>
              <a:t> TONA. </a:t>
            </a:r>
            <a:br>
              <a:rPr lang="hr-HR" sz="2800" dirty="0" smtClean="0"/>
            </a:br>
            <a:r>
              <a:rPr lang="hr-HR" sz="2800" dirty="0" smtClean="0"/>
              <a:t>Mnogo, zar ne…</a:t>
            </a:r>
            <a:endParaRPr lang="hr-HR" sz="2800" dirty="0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6624736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723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DAN NA ZEMLJI TRAJE 24 SATA i TOLIKO TREBA ZEMLJI DA SE OKRENE OKO SVOJE OSI.</a:t>
            </a:r>
            <a:endParaRPr lang="hr-HR" sz="2800" dirty="0"/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3270" y="2705100"/>
            <a:ext cx="253746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018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ZA KRUG OKO SUNCA ZEMLJI TREBA 365 DANA I 6 SATI.</a:t>
            </a:r>
            <a:endParaRPr lang="hr-HR" sz="28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t="1266"/>
          <a:stretch/>
        </p:blipFill>
        <p:spPr bwMode="auto">
          <a:xfrm>
            <a:off x="667512" y="1810512"/>
            <a:ext cx="7866888" cy="374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21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2800" dirty="0"/>
              <a:t>70% </a:t>
            </a:r>
            <a:r>
              <a:rPr lang="hr-HR" sz="2800" dirty="0" smtClean="0"/>
              <a:t>POSTO ZEMLJINE POVRŠINE PREKRIVENO JE VODOM.</a:t>
            </a:r>
            <a:br>
              <a:rPr lang="hr-HR" sz="2800" dirty="0" smtClean="0"/>
            </a:br>
            <a:endParaRPr lang="hr-HR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210205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375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t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263</TotalTime>
  <Words>374</Words>
  <Application>Microsoft Office PowerPoint</Application>
  <PresentationFormat>Prikaz na zaslonu (4:3)</PresentationFormat>
  <Paragraphs>39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29</vt:i4>
      </vt:variant>
    </vt:vector>
  </HeadingPairs>
  <TitlesOfParts>
    <vt:vector size="30" baseType="lpstr">
      <vt:lpstr>Horizont</vt:lpstr>
      <vt:lpstr>Jurij Gagarin je zapisao: </vt:lpstr>
      <vt:lpstr>PowerPointova prezentacija</vt:lpstr>
      <vt:lpstr>ZEMLJA JE NASTALA PRIJE 4,54 MILIJARDE GODINA</vt:lpstr>
      <vt:lpstr>PLANETA ZEMLJA JE TREĆA PLANETA U SUNČEVOM SUSTAVU PO UDALJENOSTI OD SUNCA I PETA PO VELIČINI.</vt:lpstr>
      <vt:lpstr>ZEMLJA JE NAŠ DOM I JEDINI POZNATI PLANET NA KOJEM POSTOJI ŽIVOT.</vt:lpstr>
      <vt:lpstr>TEŽINA ZEMLJE IZNOSI OKO  6 585 600 000 000 000 000 000 TONA.  Mnogo, zar ne…</vt:lpstr>
      <vt:lpstr>DAN NA ZEMLJI TRAJE 24 SATA i TOLIKO TREBA ZEMLJI DA SE OKRENE OKO SVOJE OSI.</vt:lpstr>
      <vt:lpstr>ZA KRUG OKO SUNCA ZEMLJI TREBA 365 DANA I 6 SATI.</vt:lpstr>
      <vt:lpstr>70% POSTO ZEMLJINE POVRŠINE PREKRIVENO JE VODOM. </vt:lpstr>
      <vt:lpstr>KOPNO PREKRIVA SKORO TREĆINU UKUPNE POVRŠINE ZEMLJE. MOĆNE PRIRODNE SILE NEPRESTANO GA OBLIKUJU I MJENJAJU.</vt:lpstr>
      <vt:lpstr>PowerPointova prezentacija</vt:lpstr>
      <vt:lpstr>SVOJ PLANET DIJELIMO S MILIJUNIMA VRSTA BILJAKA I ŽIVOTINJA, RAZNOVRSNOM PRIRODOM KOJA OBOGAĆUJE NAŠE ŽIVOTE NA TOLIKO MNOGO NAČINA. </vt:lpstr>
      <vt:lpstr>SJEVERNI I JUŽNI POL JEDINA  SU  DVA  MJESTA NA zemlji GDJE SUNCE IZLAZI I ZALAZI SAMO JEDANPUT NA GODINU.</vt:lpstr>
      <vt:lpstr>AMAZONSKA TROPSKA KIŠNA ŠUMA PROIZVODI VIŠE OD 20 POSTO SVOG KISIKA NA ZEMLJI.</vt:lpstr>
      <vt:lpstr>NA ZEMLJI IMA SKORO 500 VULKANA.</vt:lpstr>
      <vt:lpstr>SVAKI DAN NA ZEMLJI SE RODI OKO 200.000 LJUDI, A  DVA ČOVJEKA UMRU SVAKE DVIJE SEKUNDE.</vt:lpstr>
      <vt:lpstr>NAŠA ZEMLJA JE PREKRASNA, JEDINSTVENA, POSEBNA… Mi smo dio zemlje – zemlja je dio nas.</vt:lpstr>
      <vt:lpstr>Carrer jezero, Santa Cruz, Argentina</vt:lpstr>
      <vt:lpstr>Plitvička jezera, Hrvatska</vt:lpstr>
      <vt:lpstr>New York, SAD</vt:lpstr>
      <vt:lpstr>Australija</vt:lpstr>
      <vt:lpstr>Aurora Borealis, Arktik</vt:lpstr>
      <vt:lpstr>Dolomiti u Italiji</vt:lpstr>
      <vt:lpstr>Zhangjiajie National Forest Park, Kina</vt:lpstr>
      <vt:lpstr>Sardine Run u Južnoj Africi</vt:lpstr>
      <vt:lpstr>„The-Wave”, Arizona Utah</vt:lpstr>
      <vt:lpstr>Terase riže, Kina</vt:lpstr>
      <vt:lpstr>I ZA KRAJ…PORUKA svima nama:</vt:lpstr>
      <vt:lpstr>Prezentaciju pripremila:</vt:lpstr>
    </vt:vector>
  </TitlesOfParts>
  <Company>MPRH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PLANET ZEMLJA</dc:title>
  <dc:creator>Krunoslav Stjepan Rajačić</dc:creator>
  <cp:lastModifiedBy>Krunoslav Stjepan Rajačić</cp:lastModifiedBy>
  <cp:revision>28</cp:revision>
  <dcterms:created xsi:type="dcterms:W3CDTF">2020-04-21T14:00:40Z</dcterms:created>
  <dcterms:modified xsi:type="dcterms:W3CDTF">2020-04-21T18:24:10Z</dcterms:modified>
</cp:coreProperties>
</file>