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0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65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59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88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19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22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82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62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300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077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04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49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B07C-BA49-4155-A639-69DACB7EB15F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C392-29C5-4DBD-80F9-A3A8E94E1C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35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„</a:t>
            </a:r>
            <a:r>
              <a:rPr lang="hr-HR" b="1" dirty="0" smtClean="0"/>
              <a:t>Usna harmonika”</a:t>
            </a:r>
            <a:br>
              <a:rPr lang="hr-HR" b="1" dirty="0" smtClean="0"/>
            </a:br>
            <a:r>
              <a:rPr lang="hr-HR" b="1" dirty="0" smtClean="0"/>
              <a:t>Željka Horvat </a:t>
            </a:r>
            <a:r>
              <a:rPr lang="hr-HR" b="1" dirty="0" err="1" smtClean="0"/>
              <a:t>Vukelja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28256" cy="399330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Nakon pažljivo poslušane </a:t>
            </a:r>
            <a:r>
              <a:rPr lang="hr-HR" dirty="0" smtClean="0"/>
              <a:t>priče usmeno </a:t>
            </a:r>
            <a:r>
              <a:rPr lang="hr-HR" dirty="0" smtClean="0"/>
              <a:t>odgovori na sljedeća pitanja.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436096" y="3429000"/>
            <a:ext cx="3250704" cy="3048347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Odaberi</a:t>
            </a:r>
            <a:r>
              <a:rPr lang="hr-HR" dirty="0" smtClean="0"/>
              <a:t> </a:t>
            </a:r>
            <a:r>
              <a:rPr lang="hr-HR" dirty="0" smtClean="0"/>
              <a:t>točan odgovor.</a:t>
            </a:r>
          </a:p>
          <a:p>
            <a:r>
              <a:rPr lang="hr-HR" dirty="0" smtClean="0"/>
              <a:t>Samo jedan od ponuđenih odgovora na pitanje je točan.</a:t>
            </a:r>
          </a:p>
          <a:p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124045" cy="219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6" y="3725416"/>
            <a:ext cx="3124045" cy="219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32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100264" cy="4641379"/>
          </a:xfrm>
        </p:spPr>
        <p:txBody>
          <a:bodyPr/>
          <a:lstStyle/>
          <a:p>
            <a:r>
              <a:rPr lang="hr-HR" b="1" dirty="0" smtClean="0"/>
              <a:t>Kad se umorna usna harmonika vratila kući, što je učinila?</a:t>
            </a:r>
          </a:p>
          <a:p>
            <a:endParaRPr lang="hr-HR" dirty="0"/>
          </a:p>
          <a:p>
            <a:r>
              <a:rPr lang="hr-HR" dirty="0" smtClean="0"/>
              <a:t>A) otišla je u ormar</a:t>
            </a:r>
          </a:p>
          <a:p>
            <a:r>
              <a:rPr lang="hr-HR" dirty="0" smtClean="0"/>
              <a:t>B) bacila se na stol u boravku </a:t>
            </a:r>
            <a:r>
              <a:rPr lang="hr-HR" dirty="0" err="1" smtClean="0"/>
              <a:t>ko</a:t>
            </a:r>
            <a:r>
              <a:rPr lang="hr-HR" dirty="0" smtClean="0"/>
              <a:t> vreća</a:t>
            </a:r>
          </a:p>
          <a:p>
            <a:r>
              <a:rPr lang="hr-HR" dirty="0" smtClean="0"/>
              <a:t>C) otišla je u kuhinju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887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248472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/>
              <a:t>Što je napravila spisateljica kad je drugo jutro ugledala svoju usnu harmoniku?</a:t>
            </a:r>
          </a:p>
          <a:p>
            <a:pPr marL="0" indent="0">
              <a:buNone/>
            </a:pPr>
            <a:endParaRPr lang="hr-HR" dirty="0"/>
          </a:p>
          <a:p>
            <a:pPr marL="514350" indent="-514350">
              <a:buAutoNum type="alphaLcParenR"/>
            </a:pPr>
            <a:r>
              <a:rPr lang="hr-HR" dirty="0" smtClean="0"/>
              <a:t>Uzela ju je i odlučila da će naučiti svirati usnu harmoniku</a:t>
            </a:r>
          </a:p>
          <a:p>
            <a:pPr marL="514350" indent="-514350">
              <a:buAutoNum type="alphaLcParenR"/>
            </a:pPr>
            <a:r>
              <a:rPr lang="hr-HR" dirty="0" smtClean="0"/>
              <a:t>Poklonila ju je svojoj unučici</a:t>
            </a:r>
          </a:p>
          <a:p>
            <a:pPr marL="514350" indent="-514350">
              <a:buAutoNum type="alphaLcParenR"/>
            </a:pPr>
            <a:r>
              <a:rPr lang="hr-HR" dirty="0" smtClean="0"/>
              <a:t>Spremila je usnu harmoniku u ormar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99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hr-HR" b="0" dirty="0" smtClean="0"/>
              <a:t>Pripremila: Martina </a:t>
            </a:r>
            <a:r>
              <a:rPr lang="hr-HR" b="0" dirty="0" err="1" smtClean="0"/>
              <a:t>Rajačić</a:t>
            </a:r>
            <a:r>
              <a:rPr lang="hr-HR" b="0" dirty="0" smtClean="0"/>
              <a:t>, </a:t>
            </a:r>
            <a:r>
              <a:rPr lang="hr-HR" b="0" dirty="0" err="1" smtClean="0"/>
              <a:t>prof.defektolog</a:t>
            </a:r>
            <a:r>
              <a:rPr lang="hr-HR" b="0" dirty="0" smtClean="0"/>
              <a:t>-</a:t>
            </a:r>
            <a:r>
              <a:rPr lang="hr-HR" b="0" dirty="0" err="1" smtClean="0"/>
              <a:t>rehabilitator</a:t>
            </a:r>
            <a:endParaRPr lang="hr-HR" b="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19304"/>
          <a:stretch>
            <a:fillRect/>
          </a:stretch>
        </p:blipFill>
        <p:spPr bwMode="auto">
          <a:xfrm>
            <a:off x="2555776" y="745712"/>
            <a:ext cx="52805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5515000" cy="869974"/>
          </a:xfrm>
        </p:spPr>
        <p:txBody>
          <a:bodyPr/>
          <a:lstStyle/>
          <a:p>
            <a:pPr algn="ctr"/>
            <a:r>
              <a:rPr lang="hr-HR" dirty="0" smtClean="0"/>
              <a:t>  Centar za odgoj i obrazovanje Krapinske Toplice</a:t>
            </a:r>
          </a:p>
          <a:p>
            <a:pPr algn="ctr"/>
            <a:endParaRPr lang="hr-HR" dirty="0"/>
          </a:p>
        </p:txBody>
      </p:sp>
      <p:sp>
        <p:nvSpPr>
          <p:cNvPr id="5" name="Rezervirano mjesto slike 2"/>
          <p:cNvSpPr txBox="1">
            <a:spLocks/>
          </p:cNvSpPr>
          <p:nvPr/>
        </p:nvSpPr>
        <p:spPr>
          <a:xfrm>
            <a:off x="2060104" y="557064"/>
            <a:ext cx="5486400" cy="4114800"/>
          </a:xfrm>
          <a:prstGeom prst="rect">
            <a:avLst/>
          </a:prstGeom>
        </p:spPr>
      </p:sp>
      <p:sp>
        <p:nvSpPr>
          <p:cNvPr id="6" name="Rezervirano mjesto slike 2"/>
          <p:cNvSpPr txBox="1">
            <a:spLocks/>
          </p:cNvSpPr>
          <p:nvPr/>
        </p:nvSpPr>
        <p:spPr>
          <a:xfrm>
            <a:off x="2060104" y="557064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2179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/>
              <a:t>Kuda je na izlet otputovala spisateljica?</a:t>
            </a:r>
          </a:p>
          <a:p>
            <a:pPr marL="0" indent="0">
              <a:buNone/>
            </a:pPr>
            <a:r>
              <a:rPr lang="hr-HR" b="1" dirty="0"/>
              <a:t>   </a:t>
            </a:r>
          </a:p>
          <a:p>
            <a:pPr marL="0" indent="0">
              <a:buNone/>
            </a:pPr>
            <a:r>
              <a:rPr lang="hr-HR" dirty="0"/>
              <a:t>    a) </a:t>
            </a:r>
            <a:r>
              <a:rPr lang="hr-HR" dirty="0" err="1"/>
              <a:t>U</a:t>
            </a:r>
            <a:r>
              <a:rPr lang="hr-HR" dirty="0"/>
              <a:t> Zagreb</a:t>
            </a:r>
          </a:p>
          <a:p>
            <a:pPr marL="0" indent="0">
              <a:buNone/>
            </a:pPr>
            <a:r>
              <a:rPr lang="hr-HR" dirty="0"/>
              <a:t>    b) </a:t>
            </a:r>
            <a:r>
              <a:rPr lang="hr-HR" dirty="0" err="1"/>
              <a:t>U</a:t>
            </a:r>
            <a:r>
              <a:rPr lang="hr-HR" dirty="0"/>
              <a:t> Prag</a:t>
            </a:r>
          </a:p>
          <a:p>
            <a:pPr marL="0" indent="0">
              <a:buNone/>
            </a:pPr>
            <a:r>
              <a:rPr lang="hr-HR" dirty="0"/>
              <a:t>    c) </a:t>
            </a:r>
            <a:r>
              <a:rPr lang="hr-HR" dirty="0" err="1"/>
              <a:t>U</a:t>
            </a:r>
            <a:r>
              <a:rPr lang="hr-HR" dirty="0"/>
              <a:t> </a:t>
            </a:r>
            <a:r>
              <a:rPr lang="hr-HR" dirty="0" smtClean="0"/>
              <a:t>Split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03" y="1700808"/>
            <a:ext cx="2110557" cy="140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35" y="5242880"/>
            <a:ext cx="1904628" cy="133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3"/>
            <a:ext cx="2280295" cy="115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4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Što je spisateljica kupila za uspomenu na izletu u Pragu?</a:t>
            </a:r>
          </a:p>
          <a:p>
            <a:endParaRPr lang="hr-HR" dirty="0" smtClean="0"/>
          </a:p>
          <a:p>
            <a:r>
              <a:rPr lang="hr-HR" dirty="0" smtClean="0"/>
              <a:t>A</a:t>
            </a:r>
            <a:r>
              <a:rPr lang="hr-HR" dirty="0" smtClean="0"/>
              <a:t>) </a:t>
            </a:r>
            <a:r>
              <a:rPr lang="hr-HR" dirty="0" smtClean="0"/>
              <a:t>lepezu</a:t>
            </a:r>
            <a:endParaRPr lang="hr-HR" dirty="0" smtClean="0"/>
          </a:p>
          <a:p>
            <a:r>
              <a:rPr lang="hr-HR" dirty="0" smtClean="0"/>
              <a:t>B) </a:t>
            </a:r>
            <a:r>
              <a:rPr lang="hr-HR" dirty="0" smtClean="0"/>
              <a:t>medvjedića</a:t>
            </a:r>
            <a:endParaRPr lang="hr-HR" dirty="0" smtClean="0"/>
          </a:p>
          <a:p>
            <a:r>
              <a:rPr lang="hr-HR" dirty="0" smtClean="0"/>
              <a:t>C) </a:t>
            </a:r>
            <a:r>
              <a:rPr lang="hr-HR" dirty="0" smtClean="0"/>
              <a:t>usnu harmoniku</a:t>
            </a:r>
            <a:endParaRPr lang="hr-HR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3501008"/>
            <a:ext cx="1478280" cy="19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25931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48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Kuda je spisateljica spremila usnu harmoniku nakon što se vratila s izleta?</a:t>
            </a:r>
          </a:p>
          <a:p>
            <a:endParaRPr lang="hr-HR" dirty="0" smtClean="0"/>
          </a:p>
          <a:p>
            <a:r>
              <a:rPr lang="hr-HR" dirty="0" smtClean="0"/>
              <a:t>A) u kutiju</a:t>
            </a:r>
          </a:p>
          <a:p>
            <a:r>
              <a:rPr lang="hr-HR" dirty="0" smtClean="0"/>
              <a:t>B) u ormar</a:t>
            </a:r>
          </a:p>
          <a:p>
            <a:r>
              <a:rPr lang="hr-HR" dirty="0" smtClean="0"/>
              <a:t>C) u torbu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7" t="2038" r="2692" b="8627"/>
          <a:stretch/>
        </p:blipFill>
        <p:spPr bwMode="auto">
          <a:xfrm>
            <a:off x="5580112" y="1916832"/>
            <a:ext cx="1627632" cy="200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3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Koliko dugo je spisateljica zaboravila na usnu harmoniku u ormaru?</a:t>
            </a:r>
          </a:p>
          <a:p>
            <a:endParaRPr lang="hr-HR" dirty="0" smtClean="0"/>
          </a:p>
          <a:p>
            <a:r>
              <a:rPr lang="hr-HR" dirty="0" smtClean="0"/>
              <a:t>A</a:t>
            </a:r>
            <a:r>
              <a:rPr lang="hr-HR" dirty="0" smtClean="0"/>
              <a:t>) više od 30 godina</a:t>
            </a:r>
          </a:p>
          <a:p>
            <a:r>
              <a:rPr lang="hr-HR" dirty="0" smtClean="0"/>
              <a:t>B) više od 10 godina</a:t>
            </a:r>
          </a:p>
          <a:p>
            <a:r>
              <a:rPr lang="hr-HR" dirty="0" smtClean="0"/>
              <a:t>C) više od 5 godina 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5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Kamo je tužna usna harmonika otišla iz ormara?</a:t>
            </a:r>
          </a:p>
          <a:p>
            <a:endParaRPr lang="hr-HR" dirty="0" smtClean="0"/>
          </a:p>
          <a:p>
            <a:r>
              <a:rPr lang="hr-HR" dirty="0" smtClean="0"/>
              <a:t>A) u park</a:t>
            </a:r>
          </a:p>
          <a:p>
            <a:r>
              <a:rPr lang="hr-HR" dirty="0" smtClean="0"/>
              <a:t>B) na jezero</a:t>
            </a:r>
          </a:p>
          <a:p>
            <a:r>
              <a:rPr lang="hr-HR" dirty="0" smtClean="0"/>
              <a:t>C) na ulicu</a:t>
            </a:r>
            <a:endParaRPr lang="hr-HR" dirty="0"/>
          </a:p>
        </p:txBody>
      </p:sp>
      <p:pic>
        <p:nvPicPr>
          <p:cNvPr id="717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23850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83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Tko je na ulici odmah zgazio usnu harmoniku?</a:t>
            </a:r>
          </a:p>
          <a:p>
            <a:endParaRPr lang="hr-HR" dirty="0"/>
          </a:p>
          <a:p>
            <a:r>
              <a:rPr lang="hr-HR" dirty="0" smtClean="0"/>
              <a:t>A) taksi</a:t>
            </a:r>
          </a:p>
          <a:p>
            <a:r>
              <a:rPr lang="hr-HR" dirty="0" smtClean="0"/>
              <a:t>B) dvije štikle</a:t>
            </a:r>
          </a:p>
          <a:p>
            <a:r>
              <a:rPr lang="hr-HR" dirty="0" smtClean="0"/>
              <a:t>C) tramvaj 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240280" cy="13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1919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19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/>
              <a:t>Zvuk kojih instrumenata je čula usna harmonika sa prozora u zgradi u  mirnoj ulici?</a:t>
            </a:r>
          </a:p>
          <a:p>
            <a:endParaRPr lang="hr-HR" dirty="0" smtClean="0"/>
          </a:p>
          <a:p>
            <a:r>
              <a:rPr lang="hr-HR" dirty="0" smtClean="0"/>
              <a:t>A) violine, trube i flaute</a:t>
            </a:r>
          </a:p>
          <a:p>
            <a:r>
              <a:rPr lang="hr-HR" dirty="0" smtClean="0"/>
              <a:t>B) violine, harmonike i klavira</a:t>
            </a:r>
          </a:p>
          <a:p>
            <a:r>
              <a:rPr lang="hr-HR" dirty="0" smtClean="0"/>
              <a:t>C) bubnjeva, gitare i violine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0250" y="3009741"/>
            <a:ext cx="171450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4652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29" y="4198813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06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Je li usna harmonika svirala s instrumentima u glazbenoj školi?</a:t>
            </a:r>
          </a:p>
          <a:p>
            <a:endParaRPr lang="hr-HR" dirty="0"/>
          </a:p>
          <a:p>
            <a:r>
              <a:rPr lang="hr-HR" dirty="0" smtClean="0"/>
              <a:t>A) da, svirala je</a:t>
            </a:r>
          </a:p>
          <a:p>
            <a:r>
              <a:rPr lang="hr-HR" dirty="0" smtClean="0"/>
              <a:t>B) ne, nije svirala</a:t>
            </a:r>
            <a:endParaRPr lang="hr-H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" t="38400" r="1030" b="8347"/>
          <a:stretch/>
        </p:blipFill>
        <p:spPr bwMode="auto">
          <a:xfrm>
            <a:off x="5220072" y="2492896"/>
            <a:ext cx="3326342" cy="26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08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Kolaž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308</Words>
  <Application>Microsoft Office PowerPoint</Application>
  <PresentationFormat>Prikaz na zaslonu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„Usna harmonika” Željka Horvat Vukelja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Pripremila: Martina Rajačić, prof.defektolog-rehabilitator</vt:lpstr>
    </vt:vector>
  </TitlesOfParts>
  <Company>MPRH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„Usna harmonika” Željka Horvat Vukelja</dc:title>
  <dc:creator>Krunoslav Stjepan Rajačić</dc:creator>
  <cp:lastModifiedBy>Krunoslav Stjepan Rajačić</cp:lastModifiedBy>
  <cp:revision>19</cp:revision>
  <dcterms:created xsi:type="dcterms:W3CDTF">2020-04-19T15:28:46Z</dcterms:created>
  <dcterms:modified xsi:type="dcterms:W3CDTF">2020-04-19T19:40:51Z</dcterms:modified>
</cp:coreProperties>
</file>