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65" r:id="rId9"/>
    <p:sldId id="266" r:id="rId10"/>
    <p:sldId id="267" r:id="rId11"/>
    <p:sldId id="258" r:id="rId12"/>
    <p:sldId id="268" r:id="rId13"/>
    <p:sldId id="264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D9605F-8947-4819-AC88-6026A9F63ABB}" type="datetimeFigureOut">
              <a:rPr lang="hr-HR" smtClean="0"/>
              <a:t>19.04.2020.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4B4A0F-E147-476B-946E-D5185E60A415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88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605F-8947-4819-AC88-6026A9F63ABB}" type="datetimeFigureOut">
              <a:rPr lang="hr-HR" smtClean="0"/>
              <a:t>19.04.2020.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4A0F-E147-476B-946E-D5185E60A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259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605F-8947-4819-AC88-6026A9F63ABB}" type="datetimeFigureOut">
              <a:rPr lang="hr-HR" smtClean="0"/>
              <a:t>19.04.2020.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4A0F-E147-476B-946E-D5185E60A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654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605F-8947-4819-AC88-6026A9F63ABB}" type="datetimeFigureOut">
              <a:rPr lang="hr-HR" smtClean="0"/>
              <a:t>19.04.2020.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4A0F-E147-476B-946E-D5185E60A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137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605F-8947-4819-AC88-6026A9F63ABB}" type="datetimeFigureOut">
              <a:rPr lang="hr-HR" smtClean="0"/>
              <a:t>19.04.2020.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4A0F-E147-476B-946E-D5185E60A415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39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605F-8947-4819-AC88-6026A9F63ABB}" type="datetimeFigureOut">
              <a:rPr lang="hr-HR" smtClean="0"/>
              <a:t>19.04.2020.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4A0F-E147-476B-946E-D5185E60A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33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605F-8947-4819-AC88-6026A9F63ABB}" type="datetimeFigureOut">
              <a:rPr lang="hr-HR" smtClean="0"/>
              <a:t>19.04.2020.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4A0F-E147-476B-946E-D5185E60A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605F-8947-4819-AC88-6026A9F63ABB}" type="datetimeFigureOut">
              <a:rPr lang="hr-HR" smtClean="0"/>
              <a:t>19.04.2020.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4A0F-E147-476B-946E-D5185E60A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249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605F-8947-4819-AC88-6026A9F63ABB}" type="datetimeFigureOut">
              <a:rPr lang="hr-HR" smtClean="0"/>
              <a:t>19.04.2020.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4A0F-E147-476B-946E-D5185E60A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883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605F-8947-4819-AC88-6026A9F63ABB}" type="datetimeFigureOut">
              <a:rPr lang="hr-HR" smtClean="0"/>
              <a:t>19.04.2020.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4A0F-E147-476B-946E-D5185E60A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732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605F-8947-4819-AC88-6026A9F63ABB}" type="datetimeFigureOut">
              <a:rPr lang="hr-HR" smtClean="0"/>
              <a:t>19.04.2020.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4A0F-E147-476B-946E-D5185E60A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808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5D9605F-8947-4819-AC88-6026A9F63ABB}" type="datetimeFigureOut">
              <a:rPr lang="hr-HR" smtClean="0"/>
              <a:t>19.04.2020.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84B4A0F-E147-476B-946E-D5185E60A4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747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04b3b786089e&amp;authkey=5b081fe65275edecb61f58a07ca81de3" TargetMode="External"/><Relationship Id="rId2" Type="http://schemas.openxmlformats.org/officeDocument/2006/relationships/hyperlink" Target="https://www.jigsawplanet.com/?rc=play&amp;pid=39d3e809c9cf&amp;authkey=5b081fe65275edecb61f58a07ca81de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igsawplanet.com/?rc=play&amp;pid=1799ce6b8db8&amp;authkey=5b081fe65275edecb61f58a07ca81de3" TargetMode="External"/><Relationship Id="rId4" Type="http://schemas.openxmlformats.org/officeDocument/2006/relationships/hyperlink" Target="https://www.jigsawplanet.com/?rc=play&amp;pid=0cf02f4239ca&amp;authkey=5b081fe65275edecb61f58a07ca81de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" TargetMode="External"/><Relationship Id="rId2" Type="http://schemas.openxmlformats.org/officeDocument/2006/relationships/hyperlink" Target="http://www.skolskiportal.hr/clanak/372-obiljezavanje-dana-planeta-zemlje/?fbclid=IwAR33LgXjAoxl8xo6WKDFkeYfRBo9Kv_Kzy-cLwgKmbv8g6dWGiZWfMzizy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igsawplanet.com/" TargetMode="External"/><Relationship Id="rId4" Type="http://schemas.openxmlformats.org/officeDocument/2006/relationships/hyperlink" Target="https://www.e-sfera.h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22219" y="2931008"/>
            <a:ext cx="10210800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hr-HR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planeta </a:t>
            </a:r>
            <a:r>
              <a:rPr lang="hr-HR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Zemlje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(4. PSP)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2475" y="5765369"/>
            <a:ext cx="7245927" cy="829159"/>
          </a:xfrm>
        </p:spPr>
        <p:txBody>
          <a:bodyPr>
            <a:normAutofit lnSpcReduction="10000"/>
          </a:bodyPr>
          <a:lstStyle/>
          <a:p>
            <a:pPr algn="l"/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rezentaciju izradila</a:t>
            </a: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hr-HR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artina </a:t>
            </a:r>
            <a:r>
              <a:rPr lang="hr-HR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r-HR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onički</a:t>
            </a: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cap="none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mag.rehab.educ</a:t>
            </a:r>
            <a:endParaRPr lang="hr-HR" cap="none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hr-HR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entar za odgoj i obrazovanje Krapinske </a:t>
            </a:r>
            <a:r>
              <a:rPr lang="hr-HR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r-HR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oplice</a:t>
            </a:r>
            <a:endParaRPr lang="hr-HR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0593" y="253139"/>
            <a:ext cx="9875520" cy="1356360"/>
          </a:xfrm>
        </p:spPr>
        <p:txBody>
          <a:bodyPr/>
          <a:lstStyle/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Posadi biljku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259596" y="1609498"/>
            <a:ext cx="3816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Izreži plastičnu bocu da dobiješ oblik prikazan na slici (neka ti pomognu roditelji)</a:t>
            </a: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/>
          <a:stretch/>
        </p:blipFill>
        <p:spPr>
          <a:xfrm>
            <a:off x="377771" y="2762056"/>
            <a:ext cx="1671879" cy="250297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11" r="7840" b="31994"/>
          <a:stretch/>
        </p:blipFill>
        <p:spPr>
          <a:xfrm>
            <a:off x="2119342" y="2757665"/>
            <a:ext cx="1736323" cy="2502976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395062" y="1609499"/>
            <a:ext cx="3816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Ukrasi izrezani dio plastične bočice plastičnim čepovima pomoću ljepila ili selotejpa</a:t>
            </a: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t="3616" r="15148" b="17062"/>
          <a:stretch/>
        </p:blipFill>
        <p:spPr>
          <a:xfrm>
            <a:off x="4306948" y="2762056"/>
            <a:ext cx="1627322" cy="250297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r="13666" b="43849"/>
          <a:stretch/>
        </p:blipFill>
        <p:spPr>
          <a:xfrm>
            <a:off x="6003962" y="2762056"/>
            <a:ext cx="1908229" cy="2502976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8211520" y="1609498"/>
            <a:ext cx="3816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U izrezani dio plastične bočice stavi zemlju i sjeme koje imaš kod kuće. Zalijevaj svoju biljku svaki dan i gledaj kako raste!</a:t>
            </a: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6"/>
          <a:stretch/>
        </p:blipFill>
        <p:spPr>
          <a:xfrm>
            <a:off x="8211520" y="2757666"/>
            <a:ext cx="1908229" cy="250297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49" y="2757666"/>
            <a:ext cx="1767451" cy="250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+mn-lt"/>
              </a:rPr>
              <a:t>Z</a:t>
            </a:r>
            <a:r>
              <a:rPr lang="hr-HR" dirty="0" smtClean="0">
                <a:latin typeface="+mn-lt"/>
              </a:rPr>
              <a:t>a kraj probaj složiti </a:t>
            </a:r>
            <a:r>
              <a:rPr lang="hr-HR" dirty="0" err="1" smtClean="0">
                <a:latin typeface="+mn-lt"/>
              </a:rPr>
              <a:t>puzzle</a:t>
            </a:r>
            <a:r>
              <a:rPr lang="hr-HR" dirty="0" smtClean="0">
                <a:latin typeface="+mn-lt"/>
              </a:rPr>
              <a:t>! Neka </a:t>
            </a:r>
            <a:r>
              <a:rPr lang="hr-HR" smtClean="0">
                <a:latin typeface="+mn-lt"/>
              </a:rPr>
              <a:t>ti pomognu roditelji!</a:t>
            </a:r>
            <a:endParaRPr lang="hr-HR" cap="none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  <a:hlinkClick r:id="rId2"/>
              </a:rPr>
              <a:t>https://www.jigsawplanet.com/?</a:t>
            </a:r>
            <a:r>
              <a:rPr lang="hr-HR" dirty="0" smtClean="0">
                <a:solidFill>
                  <a:srgbClr val="002060"/>
                </a:solidFill>
                <a:hlinkClick r:id="rId2"/>
              </a:rPr>
              <a:t>rc=play&amp;pid=39d3e809c9cf&amp;authkey=5b081fe65275edecb61f58a07ca81de3</a:t>
            </a:r>
            <a:endParaRPr lang="hr-HR" dirty="0" smtClean="0">
              <a:solidFill>
                <a:srgbClr val="002060"/>
              </a:solidFill>
            </a:endParaRPr>
          </a:p>
          <a:p>
            <a:r>
              <a:rPr lang="hr-HR" dirty="0">
                <a:solidFill>
                  <a:srgbClr val="002060"/>
                </a:solidFill>
                <a:hlinkClick r:id="rId3"/>
              </a:rPr>
              <a:t>https://www.jigsawplanet.com/?</a:t>
            </a:r>
            <a:r>
              <a:rPr lang="hr-HR" dirty="0" smtClean="0">
                <a:solidFill>
                  <a:srgbClr val="002060"/>
                </a:solidFill>
                <a:hlinkClick r:id="rId3"/>
              </a:rPr>
              <a:t>rc=play&amp;pid=04b3b786089e&amp;authkey=5b081fe65275edecb61f58a07ca81de3</a:t>
            </a:r>
            <a:endParaRPr lang="hr-HR" dirty="0" smtClean="0">
              <a:solidFill>
                <a:srgbClr val="002060"/>
              </a:solidFill>
            </a:endParaRPr>
          </a:p>
          <a:p>
            <a:r>
              <a:rPr lang="hr-HR" dirty="0">
                <a:solidFill>
                  <a:srgbClr val="002060"/>
                </a:solidFill>
                <a:hlinkClick r:id="rId4"/>
              </a:rPr>
              <a:t>https://www.jigsawplanet.com/?</a:t>
            </a:r>
            <a:r>
              <a:rPr lang="hr-HR" dirty="0" smtClean="0">
                <a:solidFill>
                  <a:srgbClr val="002060"/>
                </a:solidFill>
                <a:hlinkClick r:id="rId4"/>
              </a:rPr>
              <a:t>rc=play&amp;pid=0cf02f4239ca&amp;authkey=5b081fe65275edecb61f58a07ca81de3</a:t>
            </a:r>
            <a:endParaRPr lang="hr-HR" dirty="0"/>
          </a:p>
          <a:p>
            <a:r>
              <a:rPr lang="hr-HR" dirty="0">
                <a:solidFill>
                  <a:srgbClr val="002060"/>
                </a:solidFill>
                <a:hlinkClick r:id="rId5"/>
              </a:rPr>
              <a:t>https://www.jigsawplanet.com/?</a:t>
            </a:r>
            <a:r>
              <a:rPr lang="hr-HR" dirty="0" smtClean="0">
                <a:solidFill>
                  <a:srgbClr val="002060"/>
                </a:solidFill>
                <a:hlinkClick r:id="rId5"/>
              </a:rPr>
              <a:t>rc=play&amp;pid=1799ce6b8db8&amp;authkey=5b081fe65275edecb61f58a07ca81de3</a:t>
            </a:r>
            <a:endParaRPr lang="hr-HR" dirty="0" smtClean="0">
              <a:solidFill>
                <a:srgbClr val="002060"/>
              </a:solidFill>
            </a:endParaRPr>
          </a:p>
          <a:p>
            <a:endParaRPr lang="hr-HR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263471" y="1208868"/>
            <a:ext cx="11654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BRAVO!</a:t>
            </a:r>
            <a:endParaRPr lang="hr-HR" sz="8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119" y="2532307"/>
            <a:ext cx="5449430" cy="38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Korišteni izvori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http://www.skolskiportal.hr/clanak/372-obiljezavanje-dana-planeta-zemlje/?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fbclid=IwAR33LgXjAoxl8xo6WKDFkeYfRBo9Kv_Kzy-cLwgKmbv8g6dWGiZWfMzizy8</a:t>
            </a: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://www.pinterest.com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https://www.e-sfera.hr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</a:t>
            </a: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hlinkClick r:id="rId5"/>
              </a:rPr>
              <a:t>https://www.jigsawplanet.com</a:t>
            </a:r>
            <a:r>
              <a:rPr lang="hr-HR" dirty="0" smtClean="0">
                <a:hlinkClick r:id="rId5"/>
              </a:rPr>
              <a:t>/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19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Zemlja je planet na kojem živimo</a:t>
            </a: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kopno zauzima ukupno 29% Zemljine površine</a:t>
            </a: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zauzima ukupno 71% Zemljine površine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302" y="2865510"/>
            <a:ext cx="3662362" cy="3662362"/>
          </a:xfrm>
          <a:prstGeom prst="rect">
            <a:avLst/>
          </a:prstGeom>
        </p:spPr>
      </p:pic>
      <p:cxnSp>
        <p:nvCxnSpPr>
          <p:cNvPr id="12" name="Ravni poveznik sa strelicom 11"/>
          <p:cNvCxnSpPr/>
          <p:nvPr/>
        </p:nvCxnSpPr>
        <p:spPr>
          <a:xfrm flipH="1">
            <a:off x="10377965" y="2934182"/>
            <a:ext cx="457202" cy="15564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/>
          <p:cNvSpPr txBox="1"/>
          <p:nvPr/>
        </p:nvSpPr>
        <p:spPr>
          <a:xfrm>
            <a:off x="10446944" y="2629277"/>
            <a:ext cx="13739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MORE</a:t>
            </a:r>
            <a:endParaRPr lang="hr-HR" b="1" dirty="0">
              <a:solidFill>
                <a:srgbClr val="0070C0"/>
              </a:solidFill>
            </a:endParaRPr>
          </a:p>
        </p:txBody>
      </p:sp>
      <p:cxnSp>
        <p:nvCxnSpPr>
          <p:cNvPr id="18" name="Ravni poveznik sa strelicom 17"/>
          <p:cNvCxnSpPr/>
          <p:nvPr/>
        </p:nvCxnSpPr>
        <p:spPr>
          <a:xfrm flipV="1">
            <a:off x="8243664" y="4179253"/>
            <a:ext cx="1039091" cy="6927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niOkvir 19"/>
          <p:cNvSpPr txBox="1"/>
          <p:nvPr/>
        </p:nvSpPr>
        <p:spPr>
          <a:xfrm>
            <a:off x="7334827" y="4834164"/>
            <a:ext cx="123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B050"/>
                </a:solidFill>
              </a:rPr>
              <a:t>KOPNO</a:t>
            </a:r>
            <a:endParaRPr lang="hr-HR" b="1" dirty="0">
              <a:solidFill>
                <a:srgbClr val="00B050"/>
              </a:solidFill>
            </a:endParaRPr>
          </a:p>
        </p:txBody>
      </p:sp>
      <p:cxnSp>
        <p:nvCxnSpPr>
          <p:cNvPr id="21" name="Ravni poveznik sa strelicom 20"/>
          <p:cNvCxnSpPr/>
          <p:nvPr/>
        </p:nvCxnSpPr>
        <p:spPr>
          <a:xfrm>
            <a:off x="8295302" y="5135347"/>
            <a:ext cx="1483680" cy="13629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sa strelicom 25"/>
          <p:cNvCxnSpPr/>
          <p:nvPr/>
        </p:nvCxnSpPr>
        <p:spPr>
          <a:xfrm flipV="1">
            <a:off x="8243664" y="4726886"/>
            <a:ext cx="2591503" cy="26321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47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Zemlja ima:</a:t>
            </a: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7 kontinenata: Europa, Azija, Afrika, Sjeverna i Južna Amerika, Australija, Antarktika</a:t>
            </a: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5 oceana: Tihi ocean, Atlantski ocean, Indijski ocean, Južni ocean, Arktički ocean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617" y="3331932"/>
            <a:ext cx="4636856" cy="33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49037" y="1198847"/>
            <a:ext cx="10515600" cy="1325563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 travnja 2020. obilježavamo 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 planeta 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Zemlje</a:t>
            </a:r>
            <a:endParaRPr lang="hr-HR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28479"/>
          <a:stretch/>
        </p:blipFill>
        <p:spPr>
          <a:xfrm>
            <a:off x="4224338" y="2400423"/>
            <a:ext cx="3964997" cy="413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Što možemo učiniti za Zemlju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promijeniti i poboljšati svoje navike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činiti nešto dobro</a:t>
            </a:r>
            <a:endParaRPr lang="hr-HR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602" y="609600"/>
            <a:ext cx="33718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5629" y="591565"/>
            <a:ext cx="9875520" cy="1356360"/>
          </a:xfrm>
        </p:spPr>
        <p:txBody>
          <a:bodyPr/>
          <a:lstStyle/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Za naš planet Zemlju možemo: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65629" y="2057400"/>
            <a:ext cx="4066309" cy="4038600"/>
          </a:xfrm>
        </p:spPr>
        <p:txBody>
          <a:bodyPr/>
          <a:lstStyle/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eciklirati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sortirati otpad </a:t>
            </a:r>
          </a:p>
          <a:p>
            <a:pPr marL="45720" indent="0">
              <a:buNone/>
            </a:pP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smanjiti potrošnju vode</a:t>
            </a:r>
          </a:p>
          <a:p>
            <a:endParaRPr lang="hr-HR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štedjeti struju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0693" t="11164" r="7520" b="10809"/>
          <a:stretch/>
        </p:blipFill>
        <p:spPr>
          <a:xfrm>
            <a:off x="2840178" y="1982585"/>
            <a:ext cx="589603" cy="5624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781" y="2720502"/>
            <a:ext cx="1488583" cy="72222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745" y="3749028"/>
            <a:ext cx="678073" cy="80911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98" y="4709173"/>
            <a:ext cx="813565" cy="813565"/>
          </a:xfrm>
          <a:prstGeom prst="rect">
            <a:avLst/>
          </a:prstGeom>
        </p:spPr>
      </p:pic>
      <p:sp>
        <p:nvSpPr>
          <p:cNvPr id="9" name="Rezervirano mjesto sadržaja 2"/>
          <p:cNvSpPr txBox="1">
            <a:spLocks/>
          </p:cNvSpPr>
          <p:nvPr/>
        </p:nvSpPr>
        <p:spPr>
          <a:xfrm>
            <a:off x="6174704" y="2057400"/>
            <a:ext cx="4446919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oziti se biciklom, a ne automobilom</a:t>
            </a:r>
          </a:p>
          <a:p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oristiti platnene vrećice, a ne plastične vrećice</a:t>
            </a:r>
          </a:p>
          <a:p>
            <a:endParaRPr lang="hr-HR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posaditi biljku</a:t>
            </a:r>
          </a:p>
          <a:p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r-HR" dirty="0"/>
          </a:p>
          <a:p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2495" y="2057399"/>
            <a:ext cx="1031370" cy="69308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8" b="18750"/>
          <a:stretch/>
        </p:blipFill>
        <p:spPr>
          <a:xfrm>
            <a:off x="10520598" y="2241744"/>
            <a:ext cx="803152" cy="508736"/>
          </a:xfrm>
          <a:prstGeom prst="rect">
            <a:avLst/>
          </a:prstGeom>
        </p:spPr>
      </p:pic>
      <p:cxnSp>
        <p:nvCxnSpPr>
          <p:cNvPr id="14" name="Ravni poveznik 13"/>
          <p:cNvCxnSpPr/>
          <p:nvPr/>
        </p:nvCxnSpPr>
        <p:spPr>
          <a:xfrm>
            <a:off x="10551979" y="2079695"/>
            <a:ext cx="621563" cy="83283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 flipH="1">
            <a:off x="10524111" y="2079695"/>
            <a:ext cx="529140" cy="83283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Slika 18"/>
          <p:cNvPicPr>
            <a:picLocks noChangeAspect="1"/>
          </p:cNvPicPr>
          <p:nvPr/>
        </p:nvPicPr>
        <p:blipFill rotWithShape="1">
          <a:blip r:embed="rId8"/>
          <a:srcRect l="9322" t="9629" r="6240" b="7781"/>
          <a:stretch/>
        </p:blipFill>
        <p:spPr>
          <a:xfrm>
            <a:off x="11018520" y="3160433"/>
            <a:ext cx="812311" cy="794523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1434" y="3160434"/>
            <a:ext cx="939781" cy="794523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26" y="4228788"/>
            <a:ext cx="960769" cy="96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Razmisli i u bilježnicu napiši raspored kako ćeš ti pomoći Zemlji ovaj tjedan!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991554"/>
              </p:ext>
            </p:extLst>
          </p:nvPr>
        </p:nvGraphicFramePr>
        <p:xfrm>
          <a:off x="1145855" y="2694709"/>
          <a:ext cx="9872665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4533">
                  <a:extLst>
                    <a:ext uri="{9D8B030D-6E8A-4147-A177-3AD203B41FA5}">
                      <a16:colId xmlns:a16="http://schemas.microsoft.com/office/drawing/2014/main" val="2320763895"/>
                    </a:ext>
                  </a:extLst>
                </a:gridCol>
                <a:gridCol w="1974533">
                  <a:extLst>
                    <a:ext uri="{9D8B030D-6E8A-4147-A177-3AD203B41FA5}">
                      <a16:colId xmlns:a16="http://schemas.microsoft.com/office/drawing/2014/main" val="776396632"/>
                    </a:ext>
                  </a:extLst>
                </a:gridCol>
                <a:gridCol w="1974533">
                  <a:extLst>
                    <a:ext uri="{9D8B030D-6E8A-4147-A177-3AD203B41FA5}">
                      <a16:colId xmlns:a16="http://schemas.microsoft.com/office/drawing/2014/main" val="376593542"/>
                    </a:ext>
                  </a:extLst>
                </a:gridCol>
                <a:gridCol w="1974533">
                  <a:extLst>
                    <a:ext uri="{9D8B030D-6E8A-4147-A177-3AD203B41FA5}">
                      <a16:colId xmlns:a16="http://schemas.microsoft.com/office/drawing/2014/main" val="2885273008"/>
                    </a:ext>
                  </a:extLst>
                </a:gridCol>
                <a:gridCol w="1974533">
                  <a:extLst>
                    <a:ext uri="{9D8B030D-6E8A-4147-A177-3AD203B41FA5}">
                      <a16:colId xmlns:a16="http://schemas.microsoft.com/office/drawing/2014/main" val="3287995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PONEDJELJAK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UTORAK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SRIJEDA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ČETVRTAK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PETAK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149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613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6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498708"/>
                  </a:ext>
                </a:extLst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37" y="5473074"/>
            <a:ext cx="591363" cy="56697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77" y="5393818"/>
            <a:ext cx="1487553" cy="72548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907" y="5351142"/>
            <a:ext cx="676715" cy="81083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299" y="5351142"/>
            <a:ext cx="810838" cy="81083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0814" y="5393818"/>
            <a:ext cx="1030313" cy="69500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804" y="5393818"/>
            <a:ext cx="938865" cy="79864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1346" y="5351142"/>
            <a:ext cx="846680" cy="84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Ovako izgleda moj raspored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brightnessContrast bright="1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940"/>
          <a:stretch/>
        </p:blipFill>
        <p:spPr>
          <a:xfrm>
            <a:off x="1760894" y="1965960"/>
            <a:ext cx="8639732" cy="3567780"/>
          </a:xfrm>
        </p:spPr>
      </p:pic>
    </p:spTree>
    <p:extLst>
      <p:ext uri="{BB962C8B-B14F-4D97-AF65-F5344CB8AC3E}">
        <p14:creationId xmlns:p14="http://schemas.microsoft.com/office/powerpoint/2010/main" val="38270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Zadatak</a:t>
            </a:r>
            <a:r>
              <a:rPr lang="hr-HR" dirty="0" smtClean="0"/>
              <a:t> za tebe: </a:t>
            </a:r>
            <a:r>
              <a:rPr lang="hr-HR" dirty="0" smtClean="0"/>
              <a:t>Posadi </a:t>
            </a:r>
            <a:r>
              <a:rPr lang="hr-HR" dirty="0" smtClean="0"/>
              <a:t>biljku i pomozi </a:t>
            </a:r>
            <a:r>
              <a:rPr lang="hr-HR" dirty="0" smtClean="0"/>
              <a:t>Zemlji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rad </a:t>
            </a:r>
            <a:r>
              <a:rPr lang="hr-HR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 je potrebno</a:t>
            </a:r>
            <a:r>
              <a:rPr lang="hr-HR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škare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ljepilo ili selotejp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jedna prazna plastična boca (od vode ili soka)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nekoliko plastičnih čepova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zemlja (za sadnju)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ekoliko sjemenki biljke (cvijet – npr. suncokret; </a:t>
            </a:r>
            <a:b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grah, </a:t>
            </a:r>
            <a:r>
              <a:rPr lang="hr-H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buču</a:t>
            </a: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ili neko drugo sjeme koje imaš kod kuće)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7" y="1722994"/>
            <a:ext cx="1249620" cy="10913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325" y="1722994"/>
            <a:ext cx="1044123" cy="104412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6"/>
          <a:stretch/>
        </p:blipFill>
        <p:spPr>
          <a:xfrm>
            <a:off x="8870176" y="3895234"/>
            <a:ext cx="1198419" cy="79663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98" y="3758798"/>
            <a:ext cx="1069511" cy="106951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6"/>
          <a:srcRect l="15986" t="62380"/>
          <a:stretch/>
        </p:blipFill>
        <p:spPr>
          <a:xfrm>
            <a:off x="7273330" y="3870289"/>
            <a:ext cx="1291343" cy="9580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7"/>
          <a:srcRect l="1725" r="51250" b="8452"/>
          <a:stretch/>
        </p:blipFill>
        <p:spPr>
          <a:xfrm>
            <a:off x="10651104" y="1496817"/>
            <a:ext cx="515500" cy="149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eljno">
  <a:themeElements>
    <a:clrScheme name="Temelj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j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j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TM03457444[[fn=Temeljno]]</Template>
  <TotalTime>1983</TotalTime>
  <Words>311</Words>
  <Application>Microsoft Office PowerPoint</Application>
  <PresentationFormat>Široki zaslon</PresentationFormat>
  <Paragraphs>60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Calibri</vt:lpstr>
      <vt:lpstr>Corbel</vt:lpstr>
      <vt:lpstr>Wingdings</vt:lpstr>
      <vt:lpstr>Temeljno</vt:lpstr>
      <vt:lpstr>Dan planeta Zemlje (4. PSP)</vt:lpstr>
      <vt:lpstr>Zemlja je planet na kojem živimo</vt:lpstr>
      <vt:lpstr>Zemlja ima:</vt:lpstr>
      <vt:lpstr>22. travnja 2020. obilježavamo Dan planeta Zemlje</vt:lpstr>
      <vt:lpstr>Što možemo učiniti za Zemlju</vt:lpstr>
      <vt:lpstr>Za naš planet Zemlju možemo:</vt:lpstr>
      <vt:lpstr>Razmisli i u bilježnicu napiši raspored kako ćeš ti pomoći Zemlji ovaj tjedan!</vt:lpstr>
      <vt:lpstr>Ovako izgleda moj raspored </vt:lpstr>
      <vt:lpstr>Zadatak za tebe: Posadi biljku i pomozi Zemlji</vt:lpstr>
      <vt:lpstr>Posadi biljku</vt:lpstr>
      <vt:lpstr>Za kraj probaj složiti puzzle! Neka ti pomognu roditelji!</vt:lpstr>
      <vt:lpstr>PowerPoint prezentacija</vt:lpstr>
      <vt:lpstr>Korišteni izvori: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dan planeta Zemlje (4. PSP)</dc:title>
  <dc:creator>Korisnik</dc:creator>
  <cp:lastModifiedBy>Korisnik</cp:lastModifiedBy>
  <cp:revision>31</cp:revision>
  <dcterms:created xsi:type="dcterms:W3CDTF">2020-04-16T20:10:03Z</dcterms:created>
  <dcterms:modified xsi:type="dcterms:W3CDTF">2020-04-19T20:52:29Z</dcterms:modified>
</cp:coreProperties>
</file>