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7005" autoAdjust="0"/>
  </p:normalViewPr>
  <p:slideViewPr>
    <p:cSldViewPr>
      <p:cViewPr varScale="1">
        <p:scale>
          <a:sx n="77" d="100"/>
          <a:sy n="77" d="100"/>
        </p:scale>
        <p:origin x="-82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309F2-8E99-4CCB-9915-4B9121DFBC53}" type="datetimeFigureOut">
              <a:rPr lang="en-US" smtClean="0"/>
              <a:t>5/8/2020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9DFE2-A3BE-4AE2-B653-C2510A2D40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9957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309F2-8E99-4CCB-9915-4B9121DFBC53}" type="datetimeFigureOut">
              <a:rPr lang="en-US" smtClean="0"/>
              <a:t>5/8/2020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9DFE2-A3BE-4AE2-B653-C2510A2D40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2917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309F2-8E99-4CCB-9915-4B9121DFBC53}" type="datetimeFigureOut">
              <a:rPr lang="en-US" smtClean="0"/>
              <a:t>5/8/2020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9DFE2-A3BE-4AE2-B653-C2510A2D40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4275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309F2-8E99-4CCB-9915-4B9121DFBC53}" type="datetimeFigureOut">
              <a:rPr lang="en-US" smtClean="0"/>
              <a:t>5/8/2020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9DFE2-A3BE-4AE2-B653-C2510A2D40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1375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309F2-8E99-4CCB-9915-4B9121DFBC53}" type="datetimeFigureOut">
              <a:rPr lang="en-US" smtClean="0"/>
              <a:t>5/8/2020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9DFE2-A3BE-4AE2-B653-C2510A2D40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495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309F2-8E99-4CCB-9915-4B9121DFBC53}" type="datetimeFigureOut">
              <a:rPr lang="en-US" smtClean="0"/>
              <a:t>5/8/2020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9DFE2-A3BE-4AE2-B653-C2510A2D40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4398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309F2-8E99-4CCB-9915-4B9121DFBC53}" type="datetimeFigureOut">
              <a:rPr lang="en-US" smtClean="0"/>
              <a:t>5/8/2020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9DFE2-A3BE-4AE2-B653-C2510A2D40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3526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309F2-8E99-4CCB-9915-4B9121DFBC53}" type="datetimeFigureOut">
              <a:rPr lang="en-US" smtClean="0"/>
              <a:t>5/8/2020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9DFE2-A3BE-4AE2-B653-C2510A2D40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6901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309F2-8E99-4CCB-9915-4B9121DFBC53}" type="datetimeFigureOut">
              <a:rPr lang="en-US" smtClean="0"/>
              <a:t>5/8/2020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9DFE2-A3BE-4AE2-B653-C2510A2D40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587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309F2-8E99-4CCB-9915-4B9121DFBC53}" type="datetimeFigureOut">
              <a:rPr lang="en-US" smtClean="0"/>
              <a:t>5/8/2020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9DFE2-A3BE-4AE2-B653-C2510A2D40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1661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309F2-8E99-4CCB-9915-4B9121DFBC53}" type="datetimeFigureOut">
              <a:rPr lang="en-US" smtClean="0"/>
              <a:t>5/8/2020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9DFE2-A3BE-4AE2-B653-C2510A2D40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7623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0309F2-8E99-4CCB-9915-4B9121DFBC53}" type="datetimeFigureOut">
              <a:rPr lang="en-US" smtClean="0"/>
              <a:t>5/8/2020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F9DFE2-A3BE-4AE2-B653-C2510A2D40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8213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TRADICIJA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OBIČAJI I VJEROVANJA U VREMENU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455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OVO SU ZVONČARI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JE SKUPINA MASKIRANIH MUŠKARACA KOJI U VRIJEME KARNEVALA </a:t>
            </a:r>
            <a:r>
              <a:rPr lang="en-US" dirty="0" smtClean="0"/>
              <a:t>IZLALAZE U </a:t>
            </a:r>
            <a:r>
              <a:rPr lang="en-US" dirty="0" smtClean="0"/>
              <a:t>SELA U OKOLICI GRADA RIJEKE.ODJEVENI  SU U OVČJE KOŽE ,A O POJASU IM VISI VELIKO ZVONO.DOK SE KREĆU NA RAZLIČITE NAČINE NJIHOVA ZVONA STVARAJU VELIKU BUKU.TOM BUKOM TJERAJU ZIMU I SVAKO ZLO OD LJUDI U NJIHOVIM DOMOVIMA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 flipV="1">
            <a:off x="152400" y="5629047"/>
            <a:ext cx="5181600" cy="26310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6072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OVO JE ČIPKA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7467600" cy="4449763"/>
          </a:xfrm>
        </p:spPr>
        <p:txBody>
          <a:bodyPr/>
          <a:lstStyle/>
          <a:p>
            <a:r>
              <a:rPr lang="en-US" dirty="0" smtClean="0"/>
              <a:t>TO JE ŠUPLJIKAVI RUČNI RAD RAZNOLIKIH LIJEPIH UZORAKA. IZRAĐUJE SE OD TANKOG KONCA ŠIVANJEM IGLOM ILI POSEBNIH BATIĆA. </a:t>
            </a:r>
            <a:r>
              <a:rPr lang="en-US" dirty="0" smtClean="0"/>
              <a:t>UMIJEĆE </a:t>
            </a:r>
            <a:r>
              <a:rPr lang="en-US" dirty="0" smtClean="0"/>
              <a:t>IZRADE ČIPKE NAZIVA SE ČIPKARSTVO.  POZNATO</a:t>
            </a:r>
          </a:p>
          <a:p>
            <a:r>
              <a:rPr lang="en-US" dirty="0" smtClean="0"/>
              <a:t>JE U MJESTIMA LEPOGLAVA,PAG I HVAR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2971801" y="4910245"/>
            <a:ext cx="1931772" cy="1783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0508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OVO JE LICITAR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JE ŽARKOCRVENI, ŠARAMA UKRAŠENI KOLAČ OD MEDENOG TIJESTA.NAJČEŠĆE JE U OBLIKU SRCA,VJENČIĆA,GLJIVE…MOŽE SE JESTI, ALI PRIJE SVEGA SLUŽI KAO UKRAS ILI DAR.LICITARE PROIZVODE OBRTNICI MEDIČARI U HRVATSKOM ZAGORJU,ZAGREBU, KARLOVCU,KOPRIVNICI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7228" y="4724400"/>
            <a:ext cx="2667000" cy="19453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7083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OVO SU DRVENE IGRAČKE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n-US" dirty="0" smtClean="0"/>
              <a:t>KONJIĆ,NAMJEŠTAJ ZA LUTKE,VLAK,SVIRALA..SVE JE RUČNO RAĐENO OD DRVETA VRBE,JAVORA,BUKVE I LIPE. OSLIKANO JE CVIJETOVIMA I GEOMETRIJSKIM LIKOVIMA UZORCIMA CRVENE,ŽUTE BIJELE,PLAVE I ZELENE BOJE. OVO UMIJEĆE POTJEČE IZ HRVATSKOG ZAGORJA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 flipV="1">
            <a:off x="4953000" y="5181600"/>
            <a:ext cx="4114800" cy="28414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3583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TRADICIJA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- je </a:t>
            </a:r>
            <a:r>
              <a:rPr lang="en-US" dirty="0" err="1" smtClean="0"/>
              <a:t>prenošenje</a:t>
            </a:r>
            <a:r>
              <a:rPr lang="en-US" dirty="0" smtClean="0"/>
              <a:t> </a:t>
            </a:r>
            <a:r>
              <a:rPr lang="en-US" dirty="0" err="1" smtClean="0"/>
              <a:t>znanja,vjerovanja,običaja</a:t>
            </a:r>
            <a:r>
              <a:rPr lang="en-US" dirty="0" smtClean="0"/>
              <a:t> i </a:t>
            </a:r>
            <a:r>
              <a:rPr lang="en-US" dirty="0" err="1" smtClean="0"/>
              <a:t>kulturnih</a:t>
            </a:r>
            <a:r>
              <a:rPr lang="en-US" dirty="0" smtClean="0"/>
              <a:t> </a:t>
            </a:r>
            <a:r>
              <a:rPr lang="en-US" dirty="0" err="1" smtClean="0"/>
              <a:t>vrijednosti</a:t>
            </a:r>
            <a:r>
              <a:rPr lang="en-US" dirty="0" smtClean="0"/>
              <a:t> s </a:t>
            </a:r>
            <a:r>
              <a:rPr lang="en-US" dirty="0" err="1" smtClean="0"/>
              <a:t>naraštaja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naraštaj</a:t>
            </a:r>
            <a:r>
              <a:rPr lang="en-US" dirty="0" smtClean="0"/>
              <a:t>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OVO SU STARI HRVATSKI OBIČAJI.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NASLIJEDILI SMO IH OD PREDAKA.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MORAMO IH ČUVATI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1152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Zadatak</a:t>
            </a:r>
            <a:r>
              <a:rPr lang="en-US" dirty="0" smtClean="0"/>
              <a:t>: </a:t>
            </a:r>
            <a:r>
              <a:rPr lang="en-US" dirty="0" err="1" smtClean="0"/>
              <a:t>istraži</a:t>
            </a:r>
            <a:r>
              <a:rPr lang="en-US" dirty="0" smtClean="0"/>
              <a:t> </a:t>
            </a:r>
            <a:r>
              <a:rPr lang="en-US" dirty="0" err="1" smtClean="0"/>
              <a:t>što</a:t>
            </a:r>
            <a:r>
              <a:rPr lang="en-US" dirty="0" smtClean="0"/>
              <a:t> je ALKA I SUHOZID </a:t>
            </a:r>
          </a:p>
          <a:p>
            <a:r>
              <a:rPr lang="en-US" dirty="0" smtClean="0"/>
              <a:t>( </a:t>
            </a:r>
            <a:r>
              <a:rPr lang="en-US" dirty="0" err="1" smtClean="0"/>
              <a:t>koristi</a:t>
            </a:r>
            <a:r>
              <a:rPr lang="en-US" dirty="0" smtClean="0"/>
              <a:t> se </a:t>
            </a:r>
            <a:r>
              <a:rPr lang="en-US" dirty="0" err="1" smtClean="0"/>
              <a:t>internetom</a:t>
            </a:r>
            <a:r>
              <a:rPr lang="en-US" dirty="0" smtClean="0"/>
              <a:t> )</a:t>
            </a:r>
          </a:p>
          <a:p>
            <a:r>
              <a:rPr lang="en-US" dirty="0" err="1" smtClean="0"/>
              <a:t>Napiši</a:t>
            </a:r>
            <a:r>
              <a:rPr lang="en-US" dirty="0" smtClean="0"/>
              <a:t> </a:t>
            </a:r>
            <a:r>
              <a:rPr lang="en-US" dirty="0" err="1" smtClean="0"/>
              <a:t>što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saznala</a:t>
            </a:r>
            <a:r>
              <a:rPr lang="en-US" dirty="0" smtClean="0"/>
              <a:t>/o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6344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</TotalTime>
  <Words>213</Words>
  <Application>Microsoft Office PowerPoint</Application>
  <PresentationFormat>On-screen Show (4:3)</PresentationFormat>
  <Paragraphs>19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TRADICIJA</vt:lpstr>
      <vt:lpstr>OVO SU ZVONČARI</vt:lpstr>
      <vt:lpstr>OVO JE ČIPKA</vt:lpstr>
      <vt:lpstr>OVO JE LICITAR</vt:lpstr>
      <vt:lpstr>OVO SU DRVENE IGRAČKE</vt:lpstr>
      <vt:lpstr>TRADICIJA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TRADICIJA</dc:title>
  <dc:creator>Kunsteki</dc:creator>
  <cp:lastModifiedBy>Kunsteki</cp:lastModifiedBy>
  <cp:revision>6</cp:revision>
  <dcterms:created xsi:type="dcterms:W3CDTF">2020-05-08T11:54:40Z</dcterms:created>
  <dcterms:modified xsi:type="dcterms:W3CDTF">2020-05-08T12:34:08Z</dcterms:modified>
</cp:coreProperties>
</file>