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86" d="100"/>
          <a:sy n="86" d="100"/>
        </p:scale>
        <p:origin x="33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8FD39BE-1F0F-463E-B6C0-A46F148514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02C5949A-4840-46A7-8785-9473FC10D4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AD5DD226-C944-42C7-8AB9-72F3B2CFD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3AC87-2F6B-4A0C-822C-8CFA56F62713}" type="datetimeFigureOut">
              <a:rPr lang="hr-HR" smtClean="0"/>
              <a:t>30.10.2020.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55848D1-D8EC-4D43-BA30-2D3C6980B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47B6FA1B-4F86-470D-AED2-EAB2ED36A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C2F41-7BBB-4821-9C02-766716AE77C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12641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3AB0844-E865-4413-91F3-94CF7BF2E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D1D4F846-273E-4E0F-9220-3ED68AF07B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B51FE72-1599-4474-BC69-83C6A5132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3AC87-2F6B-4A0C-822C-8CFA56F62713}" type="datetimeFigureOut">
              <a:rPr lang="hr-HR" smtClean="0"/>
              <a:t>30.10.2020.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07AB61E-478A-41C7-A02C-197F9A8A5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E3A2A702-6C48-4328-B5FC-0B7B6D87D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C2F41-7BBB-4821-9C02-766716AE77C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43371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9437FC5B-4F84-460C-9E91-7F157C9A27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6DBF5D39-526E-4D5D-8977-14368E4369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5882FB4-74C3-41E4-82C7-D6414589C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3AC87-2F6B-4A0C-822C-8CFA56F62713}" type="datetimeFigureOut">
              <a:rPr lang="hr-HR" smtClean="0"/>
              <a:t>30.10.2020.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8D574FA0-1E8D-43FA-A525-4B100C7F0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B947F7B8-10C3-4CA4-9B01-E8366D672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C2F41-7BBB-4821-9C02-766716AE77C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33422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0AA91AC-D639-4B84-8504-94AC691A8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709BED0-940F-4DA7-A5A2-030C467E93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63F4B5BB-7274-4F8E-8C62-6669F9524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3AC87-2F6B-4A0C-822C-8CFA56F62713}" type="datetimeFigureOut">
              <a:rPr lang="hr-HR" smtClean="0"/>
              <a:t>30.10.2020.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79424C08-66BE-48FA-B124-8A323B00D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EA0D95A-AC74-4BE3-91E1-CD179E623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C2F41-7BBB-4821-9C02-766716AE77C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9040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31531A0-BD4B-4208-B79A-7FC83043D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002CE808-140D-4FF9-BE6D-D93B95E4BA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7B2A132-1A25-4366-B237-EC4E995A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3AC87-2F6B-4A0C-822C-8CFA56F62713}" type="datetimeFigureOut">
              <a:rPr lang="hr-HR" smtClean="0"/>
              <a:t>30.10.2020.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BBEB7E8D-42E6-44B1-B1EA-DC32699F0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A256671B-9D5F-438E-8C21-C3C822645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C2F41-7BBB-4821-9C02-766716AE77C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69159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8D1AF8A-A8C9-4752-8621-DC14A3DAA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D37AFE3-BC38-4755-8441-55B4B5BDEF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A16DF7D0-0F93-419E-8FDA-0487A530C4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B280FCEF-4210-4A8B-87BC-BB69CAB57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3AC87-2F6B-4A0C-822C-8CFA56F62713}" type="datetimeFigureOut">
              <a:rPr lang="hr-HR" smtClean="0"/>
              <a:t>30.10.2020.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D8F0512E-6FF8-4188-B0F9-74CF3A7E1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2B5E0AA4-5957-4EF1-AE20-4283E77F7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C2F41-7BBB-4821-9C02-766716AE77C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72117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7B5BDEA-47C7-43A0-82D1-6EFC3B448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A32653FA-8622-4078-A578-0418B0639A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15B7CF74-F230-4FAA-91BB-FD451B14BE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12FE1401-F152-4806-A2A6-51F43F90B9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B5305CBC-485E-42EE-9C62-C9C610CCE1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5F9DFB92-D329-4A7F-8C4C-577B89AD8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3AC87-2F6B-4A0C-822C-8CFA56F62713}" type="datetimeFigureOut">
              <a:rPr lang="hr-HR" smtClean="0"/>
              <a:t>30.10.2020.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00EC3B91-6C40-4D03-8992-C36433040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78B93C4B-AD67-4756-A55F-472E6B76F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C2F41-7BBB-4821-9C02-766716AE77C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92791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EAA5267-C9B2-4AB4-A84E-D41B4F157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19176334-E6CD-4051-BD7B-90A74424F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3AC87-2F6B-4A0C-822C-8CFA56F62713}" type="datetimeFigureOut">
              <a:rPr lang="hr-HR" smtClean="0"/>
              <a:t>30.10.2020.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EF21713B-4AF4-480C-B69E-74FBB497E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E8FEF2F7-24BE-4FC6-877D-AC3F1E1F0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C2F41-7BBB-4821-9C02-766716AE77C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52963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78DD6FF3-5FF1-40A0-A592-D3124954A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3AC87-2F6B-4A0C-822C-8CFA56F62713}" type="datetimeFigureOut">
              <a:rPr lang="hr-HR" smtClean="0"/>
              <a:t>30.10.2020.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83BCCE96-13D3-44A6-BF9C-02B08DE30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15BCE445-E7D6-4702-BBDE-0A1C00859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C2F41-7BBB-4821-9C02-766716AE77C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39372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EAFAFAD-3C4F-40F9-9CF4-55A04459C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0DD5B48-40C8-4C48-BF02-1D6ABB890F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28DB19AC-72C2-473F-9163-7B9BD33F95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BBD63CC9-18BB-4B21-8485-B04647B3D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3AC87-2F6B-4A0C-822C-8CFA56F62713}" type="datetimeFigureOut">
              <a:rPr lang="hr-HR" smtClean="0"/>
              <a:t>30.10.2020.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AFAD0C71-A402-4F58-97C1-060A835CE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B6848A07-7D37-4898-9C48-6E70222F2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C2F41-7BBB-4821-9C02-766716AE77C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05070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812C64A-82B9-4ADE-B101-B61508BAC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1AE2C2C0-2151-4173-BEEB-E3CE07996E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4313169C-9ECE-4D07-8784-FCD5640E84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EB5A4743-4CBB-4FB3-9FF0-17448A6AF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3AC87-2F6B-4A0C-822C-8CFA56F62713}" type="datetimeFigureOut">
              <a:rPr lang="hr-HR" smtClean="0"/>
              <a:t>30.10.2020.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3BD8E88C-0514-48E7-8C75-32B8D8959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BB6D7AA2-2BBC-42E0-A2A5-9543BCB90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C2F41-7BBB-4821-9C02-766716AE77C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13318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0A2C0A0D-F440-484F-AA7F-F4FA9D613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9E6A34AA-5AE3-4570-A293-EF0415421C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6FAB863A-2760-476A-B057-C2188F8A06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F3AC87-2F6B-4A0C-822C-8CFA56F62713}" type="datetimeFigureOut">
              <a:rPr lang="hr-HR" smtClean="0"/>
              <a:t>30.10.2020.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A0CD04D-F2F3-4746-B243-9A9C0BB8B1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46699AC2-F79F-4BB9-AA4F-8569ABDD37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C2F41-7BBB-4821-9C02-766716AE77C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88929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video" Target="../media/media2.mp4"/><Relationship Id="rId7" Type="http://schemas.openxmlformats.org/officeDocument/2006/relationships/image" Target="../media/image2.png"/><Relationship Id="rId2" Type="http://schemas.microsoft.com/office/2007/relationships/media" Target="../media/media2.mp4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2.xml"/><Relationship Id="rId5" Type="http://schemas.openxmlformats.org/officeDocument/2006/relationships/audio" Target="../media/media3.m4a"/><Relationship Id="rId4" Type="http://schemas.microsoft.com/office/2007/relationships/media" Target="../media/media3.m4a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.png"/><Relationship Id="rId4" Type="http://schemas.openxmlformats.org/officeDocument/2006/relationships/hyperlink" Target="https://youtu.be/q5fRPfMyi_U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jp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25C9674-7C71-4EFB-9D0E-60A1662EF4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ENGLESKI JEZIK, 4.A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C9121CF1-7F1A-4A16-83C1-6F92E6120E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/>
              <a:t>30.10.2020.</a:t>
            </a:r>
          </a:p>
        </p:txBody>
      </p:sp>
      <p:pic>
        <p:nvPicPr>
          <p:cNvPr id="5" name="Audiozapis 4">
            <a:hlinkClick r:id="" action="ppaction://media"/>
            <a:extLst>
              <a:ext uri="{FF2B5EF4-FFF2-40B4-BE49-F238E27FC236}">
                <a16:creationId xmlns:a16="http://schemas.microsoft.com/office/drawing/2014/main" id="{3B7C17F6-ECD1-4BA9-BDCF-DC920A8E213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483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208"/>
    </mc:Choice>
    <mc:Fallback>
      <p:transition spd="slow" advTm="72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EB84FF2-DBF4-4FD9-BCB1-7C94B4FF5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1. ZADATAK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3DFA341-3B45-445C-91BE-BE2D864A5F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Poslušati video-priču </a:t>
            </a:r>
          </a:p>
          <a:p>
            <a:pPr marL="0" indent="0">
              <a:buNone/>
            </a:pPr>
            <a:r>
              <a:rPr lang="hr-HR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koja je priložena i pratiti tekst.</a:t>
            </a:r>
            <a:endParaRPr lang="hr-H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3 i 4a Story">
            <a:hlinkClick r:id="" action="ppaction://media"/>
            <a:extLst>
              <a:ext uri="{FF2B5EF4-FFF2-40B4-BE49-F238E27FC236}">
                <a16:creationId xmlns:a16="http://schemas.microsoft.com/office/drawing/2014/main" id="{A999DD85-4B00-4DA7-A774-53CB65CB55CE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465469" y="117174"/>
            <a:ext cx="7890430" cy="5877927"/>
          </a:xfrm>
          <a:prstGeom prst="rect">
            <a:avLst/>
          </a:prstGeom>
        </p:spPr>
      </p:pic>
      <p:pic>
        <p:nvPicPr>
          <p:cNvPr id="5" name="Audiozapis 4">
            <a:hlinkClick r:id="" action="ppaction://media"/>
            <a:extLst>
              <a:ext uri="{FF2B5EF4-FFF2-40B4-BE49-F238E27FC236}">
                <a16:creationId xmlns:a16="http://schemas.microsoft.com/office/drawing/2014/main" id="{C028A0DA-5ADE-42DE-8DA5-FF48E567ADB3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97111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938"/>
    </mc:Choice>
    <mc:Fallback>
      <p:transition spd="slow" advTm="309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769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7297" objId="4"/>
        <p14:stopEvt time="30909" objId="4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4FC8B4B-1BD0-45BB-9B15-6CCD6A4CE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2. ZADATAK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CAD0AE3-F6D1-443E-97B8-6B4FD1965F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Pogledati sljedeći video: </a:t>
            </a:r>
            <a:r>
              <a:rPr lang="hr-HR" sz="1800" u="sng" dirty="0">
                <a:solidFill>
                  <a:srgbClr val="0000FF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https://youtu.be/q5fRPfMyi_U</a:t>
            </a:r>
            <a:endParaRPr lang="hr-H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dirty="0"/>
          </a:p>
        </p:txBody>
      </p:sp>
      <p:pic>
        <p:nvPicPr>
          <p:cNvPr id="4" name="Audiozapis 3">
            <a:hlinkClick r:id="" action="ppaction://media"/>
            <a:extLst>
              <a:ext uri="{FF2B5EF4-FFF2-40B4-BE49-F238E27FC236}">
                <a16:creationId xmlns:a16="http://schemas.microsoft.com/office/drawing/2014/main" id="{D1A7E59B-BD5B-4C6C-9369-E4DB540F3C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242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082"/>
    </mc:Choice>
    <mc:Fallback>
      <p:transition spd="slow" advTm="130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9425D4AB-CD98-4DD6-9398-3C8961DE0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69" y="0"/>
            <a:ext cx="7552931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7818316-E7CB-4E73-AF79-E9CAB873E7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C838DFAD-9FD6-4285-844F-30A22C21C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167" y="802955"/>
            <a:ext cx="4133690" cy="1454051"/>
          </a:xfrm>
        </p:spPr>
        <p:txBody>
          <a:bodyPr>
            <a:normAutofit/>
          </a:bodyPr>
          <a:lstStyle/>
          <a:p>
            <a:r>
              <a:rPr lang="hr-HR" sz="4000">
                <a:solidFill>
                  <a:srgbClr val="000000"/>
                </a:solidFill>
              </a:rPr>
              <a:t>3. ZADATAK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8B47C9F-A960-4902-8507-38F18DD3D0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6695" y="511733"/>
            <a:ext cx="1857636" cy="1857636"/>
          </a:xfrm>
          <a:prstGeom prst="ellipse">
            <a:avLst/>
          </a:pr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EFB94E77-D32D-4343-959B-21E5EBEF02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025" y="871183"/>
            <a:ext cx="1036976" cy="1138736"/>
          </a:xfrm>
          <a:prstGeom prst="rect">
            <a:avLst/>
          </a:prstGeom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76EC3C3-810F-47C7-8D61-F01D90620F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8597" y="1240316"/>
            <a:ext cx="4133360" cy="3639289"/>
          </a:xfrm>
        </p:spPr>
        <p:txBody>
          <a:bodyPr anchor="ctr">
            <a:normAutofit/>
          </a:bodyPr>
          <a:lstStyle/>
          <a:p>
            <a:r>
              <a:rPr lang="hr-HR" sz="20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U bilježnicu napisati naslov: HAPPY HALLOWEEN i nacrtati jednu strašnu izrezbarenu </a:t>
            </a:r>
            <a:r>
              <a:rPr lang="hr-HR" sz="2000" dirty="0" err="1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pumpkin</a:t>
            </a:r>
            <a:r>
              <a:rPr lang="hr-HR" sz="20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(bundevu). To mi poslikajte i pošaljite. </a:t>
            </a:r>
            <a:endParaRPr lang="hr-HR" sz="20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4E15E95-445D-4A45-BC1E-8468CE170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19677" y="2933578"/>
            <a:ext cx="2737876" cy="2737876"/>
          </a:xfrm>
          <a:prstGeom prst="ellipse">
            <a:avLst/>
          </a:pr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75">
            <a:extLst>
              <a:ext uri="{FF2B5EF4-FFF2-40B4-BE49-F238E27FC236}">
                <a16:creationId xmlns:a16="http://schemas.microsoft.com/office/drawing/2014/main" id="{133B9781-B73C-44F8-97CB-D1807A63B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09996" y="-26552"/>
            <a:ext cx="4082004" cy="3428999"/>
          </a:xfrm>
          <a:custGeom>
            <a:avLst/>
            <a:gdLst>
              <a:gd name="connsiteX0" fmla="*/ 350681 w 4082004"/>
              <a:gd name="connsiteY0" fmla="*/ 0 h 3428999"/>
              <a:gd name="connsiteX1" fmla="*/ 4082004 w 4082004"/>
              <a:gd name="connsiteY1" fmla="*/ 0 h 3428999"/>
              <a:gd name="connsiteX2" fmla="*/ 4082004 w 4082004"/>
              <a:gd name="connsiteY2" fmla="*/ 2444823 h 3428999"/>
              <a:gd name="connsiteX3" fmla="*/ 4081788 w 4082004"/>
              <a:gd name="connsiteY3" fmla="*/ 2445178 h 3428999"/>
              <a:gd name="connsiteX4" fmla="*/ 2231442 w 4082004"/>
              <a:gd name="connsiteY4" fmla="*/ 3428999 h 3428999"/>
              <a:gd name="connsiteX5" fmla="*/ 0 w 4082004"/>
              <a:gd name="connsiteY5" fmla="*/ 1197557 h 3428999"/>
              <a:gd name="connsiteX6" fmla="*/ 269323 w 4082004"/>
              <a:gd name="connsiteY6" fmla="*/ 133920 h 3428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82004" h="3428999">
                <a:moveTo>
                  <a:pt x="350681" y="0"/>
                </a:moveTo>
                <a:lnTo>
                  <a:pt x="4082004" y="0"/>
                </a:lnTo>
                <a:lnTo>
                  <a:pt x="4082004" y="2444823"/>
                </a:lnTo>
                <a:lnTo>
                  <a:pt x="4081788" y="2445178"/>
                </a:lnTo>
                <a:cubicBezTo>
                  <a:pt x="3680782" y="3038745"/>
                  <a:pt x="3001686" y="3428999"/>
                  <a:pt x="2231442" y="3428999"/>
                </a:cubicBezTo>
                <a:cubicBezTo>
                  <a:pt x="999051" y="3428999"/>
                  <a:pt x="0" y="2429948"/>
                  <a:pt x="0" y="1197557"/>
                </a:cubicBezTo>
                <a:cubicBezTo>
                  <a:pt x="0" y="812435"/>
                  <a:pt x="97564" y="450100"/>
                  <a:pt x="269323" y="13392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Slika 7" descr="Slika na kojoj se prikazuje svjetiljka, crtež&#10;&#10;Opis je automatski generiran">
            <a:extLst>
              <a:ext uri="{FF2B5EF4-FFF2-40B4-BE49-F238E27FC236}">
                <a16:creationId xmlns:a16="http://schemas.microsoft.com/office/drawing/2014/main" id="{795ADC0A-F22B-4DAB-A577-C2B3125792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5632" y="211666"/>
            <a:ext cx="2457699" cy="2319387"/>
          </a:xfrm>
          <a:prstGeom prst="rect">
            <a:avLst/>
          </a:prstGeom>
        </p:spPr>
      </p:pic>
      <p:pic>
        <p:nvPicPr>
          <p:cNvPr id="12" name="Slika 11" descr="Slika na kojoj se prikazuje kanta, držanje, muškarac, znak&#10;&#10;Opis je automatski generiran">
            <a:extLst>
              <a:ext uri="{FF2B5EF4-FFF2-40B4-BE49-F238E27FC236}">
                <a16:creationId xmlns:a16="http://schemas.microsoft.com/office/drawing/2014/main" id="{833BABBA-66A6-434E-8CEB-96929C55A0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444" y="3434981"/>
            <a:ext cx="1340342" cy="1735071"/>
          </a:xfrm>
          <a:prstGeom prst="rect">
            <a:avLst/>
          </a:prstGeom>
        </p:spPr>
      </p:pic>
      <p:sp>
        <p:nvSpPr>
          <p:cNvPr id="27" name="Freeform 79">
            <a:extLst>
              <a:ext uri="{FF2B5EF4-FFF2-40B4-BE49-F238E27FC236}">
                <a16:creationId xmlns:a16="http://schemas.microsoft.com/office/drawing/2014/main" id="{1FCEDCAD-7B1A-4AE2-818E-D93A48758C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23618" y="4326947"/>
            <a:ext cx="3068382" cy="2540529"/>
          </a:xfrm>
          <a:custGeom>
            <a:avLst/>
            <a:gdLst>
              <a:gd name="connsiteX0" fmla="*/ 1612418 w 3068382"/>
              <a:gd name="connsiteY0" fmla="*/ 0 h 2540529"/>
              <a:gd name="connsiteX1" fmla="*/ 3030226 w 3068382"/>
              <a:gd name="connsiteY1" fmla="*/ 843844 h 2540529"/>
              <a:gd name="connsiteX2" fmla="*/ 3068382 w 3068382"/>
              <a:gd name="connsiteY2" fmla="*/ 923051 h 2540529"/>
              <a:gd name="connsiteX3" fmla="*/ 3068382 w 3068382"/>
              <a:gd name="connsiteY3" fmla="*/ 2301785 h 2540529"/>
              <a:gd name="connsiteX4" fmla="*/ 3030226 w 3068382"/>
              <a:gd name="connsiteY4" fmla="*/ 2380992 h 2540529"/>
              <a:gd name="connsiteX5" fmla="*/ 2949460 w 3068382"/>
              <a:gd name="connsiteY5" fmla="*/ 2513937 h 2540529"/>
              <a:gd name="connsiteX6" fmla="*/ 2929575 w 3068382"/>
              <a:gd name="connsiteY6" fmla="*/ 2540529 h 2540529"/>
              <a:gd name="connsiteX7" fmla="*/ 295261 w 3068382"/>
              <a:gd name="connsiteY7" fmla="*/ 2540529 h 2540529"/>
              <a:gd name="connsiteX8" fmla="*/ 275376 w 3068382"/>
              <a:gd name="connsiteY8" fmla="*/ 2513937 h 2540529"/>
              <a:gd name="connsiteX9" fmla="*/ 0 w 3068382"/>
              <a:gd name="connsiteY9" fmla="*/ 1612418 h 2540529"/>
              <a:gd name="connsiteX10" fmla="*/ 1612418 w 3068382"/>
              <a:gd name="connsiteY10" fmla="*/ 0 h 2540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68382" h="2540529">
                <a:moveTo>
                  <a:pt x="1612418" y="0"/>
                </a:moveTo>
                <a:cubicBezTo>
                  <a:pt x="2224646" y="0"/>
                  <a:pt x="2757180" y="341213"/>
                  <a:pt x="3030226" y="843844"/>
                </a:cubicBezTo>
                <a:lnTo>
                  <a:pt x="3068382" y="923051"/>
                </a:lnTo>
                <a:lnTo>
                  <a:pt x="3068382" y="2301785"/>
                </a:lnTo>
                <a:lnTo>
                  <a:pt x="3030226" y="2380992"/>
                </a:lnTo>
                <a:cubicBezTo>
                  <a:pt x="3005403" y="2426686"/>
                  <a:pt x="2978437" y="2471046"/>
                  <a:pt x="2949460" y="2513937"/>
                </a:cubicBezTo>
                <a:lnTo>
                  <a:pt x="2929575" y="2540529"/>
                </a:lnTo>
                <a:lnTo>
                  <a:pt x="295261" y="2540529"/>
                </a:lnTo>
                <a:lnTo>
                  <a:pt x="275376" y="2513937"/>
                </a:lnTo>
                <a:cubicBezTo>
                  <a:pt x="101518" y="2256593"/>
                  <a:pt x="0" y="1946361"/>
                  <a:pt x="0" y="1612418"/>
                </a:cubicBezTo>
                <a:cubicBezTo>
                  <a:pt x="0" y="721904"/>
                  <a:pt x="721904" y="0"/>
                  <a:pt x="1612418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" name="Slika 9" descr="Slika na kojoj se prikazuje crtež&#10;&#10;Opis je automatski generiran">
            <a:extLst>
              <a:ext uri="{FF2B5EF4-FFF2-40B4-BE49-F238E27FC236}">
                <a16:creationId xmlns:a16="http://schemas.microsoft.com/office/drawing/2014/main" id="{8F6E798B-AB0C-4804-8EB6-2498518A3D3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0046" y="5088253"/>
            <a:ext cx="2345355" cy="1494016"/>
          </a:xfrm>
          <a:prstGeom prst="rect">
            <a:avLst/>
          </a:prstGeom>
        </p:spPr>
      </p:pic>
      <p:pic>
        <p:nvPicPr>
          <p:cNvPr id="13" name="Audiozapis 12">
            <a:hlinkClick r:id="" action="ppaction://media"/>
            <a:extLst>
              <a:ext uri="{FF2B5EF4-FFF2-40B4-BE49-F238E27FC236}">
                <a16:creationId xmlns:a16="http://schemas.microsoft.com/office/drawing/2014/main" id="{C02D7B5B-3B7F-460D-B8EF-AEC70F39CE4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654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300"/>
    </mc:Choice>
    <mc:Fallback>
      <p:transition spd="slow" advTm="253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1"/>
</p:tagLst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61</Words>
  <Application>Microsoft Office PowerPoint</Application>
  <PresentationFormat>Široki zaslon</PresentationFormat>
  <Paragraphs>9</Paragraphs>
  <Slides>4</Slides>
  <Notes>0</Notes>
  <HiddenSlides>0</HiddenSlides>
  <MMClips>5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Comic Sans MS</vt:lpstr>
      <vt:lpstr>Tema sustava Office</vt:lpstr>
      <vt:lpstr>ENGLESKI JEZIK, 4.A</vt:lpstr>
      <vt:lpstr>1. ZADATAK</vt:lpstr>
      <vt:lpstr>2. ZADATAK</vt:lpstr>
      <vt:lpstr>3. ZADATAK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ENGLESKI JEZIK, 4.A</dc:title>
  <dc:creator>Anđela Burić</dc:creator>
  <cp:lastModifiedBy>Anđela Burić</cp:lastModifiedBy>
  <cp:revision>1</cp:revision>
  <dcterms:created xsi:type="dcterms:W3CDTF">2020-10-30T08:10:50Z</dcterms:created>
  <dcterms:modified xsi:type="dcterms:W3CDTF">2020-10-30T08:14:20Z</dcterms:modified>
</cp:coreProperties>
</file>