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088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3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984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372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587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276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331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28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11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20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16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70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20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70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364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35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D345-991B-412A-8C60-7C5FA8E2CDA9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FFC1CA-98B2-4FDB-969D-5CA141F6E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19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7196" y="296890"/>
            <a:ext cx="7189276" cy="2666198"/>
          </a:xfrm>
        </p:spPr>
        <p:txBody>
          <a:bodyPr/>
          <a:lstStyle/>
          <a:p>
            <a:r>
              <a:rPr lang="hr-HR" dirty="0" smtClean="0"/>
              <a:t>   KINA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5" y="318666"/>
            <a:ext cx="3719512" cy="264442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17" y="3825861"/>
            <a:ext cx="3702756" cy="22024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85" y="3825861"/>
            <a:ext cx="3384417" cy="2202406"/>
          </a:xfrm>
          <a:prstGeom prst="rect">
            <a:avLst/>
          </a:prstGeom>
        </p:spPr>
      </p:pic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90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943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/>
          <a:lstStyle/>
          <a:p>
            <a:r>
              <a:rPr lang="hr-HR" dirty="0" smtClean="0"/>
              <a:t>NARODNA REPUBLIKA KINA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14" y="1726703"/>
            <a:ext cx="2619048" cy="4752381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49" y="1806223"/>
            <a:ext cx="3335283" cy="191988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49" y="4102893"/>
            <a:ext cx="3335283" cy="21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1949" y="308768"/>
            <a:ext cx="10515600" cy="1325563"/>
          </a:xfrm>
        </p:spPr>
        <p:txBody>
          <a:bodyPr/>
          <a:lstStyle/>
          <a:p>
            <a:r>
              <a:rPr lang="hr-HR" dirty="0" smtClean="0"/>
              <a:t>KRAJOLICI  KINE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" y="1431043"/>
            <a:ext cx="4209524" cy="247491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4" y="1431043"/>
            <a:ext cx="4056415" cy="24749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9" y="4188178"/>
            <a:ext cx="4114184" cy="22352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3" y="4188178"/>
            <a:ext cx="4056415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9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KONFUCIJE -  KINESKI FILOZOF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2" y="2175581"/>
            <a:ext cx="2343150" cy="3457575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07" y="2235331"/>
            <a:ext cx="4111449" cy="33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IZUMI KINE  </a:t>
            </a:r>
            <a:r>
              <a:rPr lang="hr-HR" dirty="0"/>
              <a:t>I</a:t>
            </a:r>
            <a:r>
              <a:rPr lang="hr-HR" dirty="0" smtClean="0"/>
              <a:t>                      GOSPODARSTVO KINE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KOTAČ</a:t>
            </a:r>
          </a:p>
          <a:p>
            <a:r>
              <a:rPr lang="hr-HR" dirty="0" smtClean="0"/>
              <a:t>PISMO</a:t>
            </a:r>
          </a:p>
          <a:p>
            <a:r>
              <a:rPr lang="hr-HR" dirty="0" smtClean="0"/>
              <a:t>KALENDAR</a:t>
            </a:r>
          </a:p>
          <a:p>
            <a:r>
              <a:rPr lang="hr-HR" dirty="0" smtClean="0"/>
              <a:t>TISAK</a:t>
            </a:r>
          </a:p>
          <a:p>
            <a:r>
              <a:rPr lang="hr-HR" dirty="0" smtClean="0"/>
              <a:t>BARUT </a:t>
            </a:r>
          </a:p>
          <a:p>
            <a:r>
              <a:rPr lang="hr-HR" dirty="0" smtClean="0"/>
              <a:t>KOMPAS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POLJOPRIVREDA</a:t>
            </a:r>
          </a:p>
          <a:p>
            <a:r>
              <a:rPr lang="hr-HR" dirty="0" smtClean="0"/>
              <a:t>INDUSTRIJA</a:t>
            </a:r>
          </a:p>
          <a:p>
            <a:r>
              <a:rPr lang="hr-HR" dirty="0" smtClean="0"/>
              <a:t>TURIZAM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33" y="2271273"/>
            <a:ext cx="1876190" cy="142857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71" y="3304291"/>
            <a:ext cx="1924050" cy="23717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79" y="3810527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PEKING – GLAVNI GRAD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2971711"/>
            <a:ext cx="3759377" cy="269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02" y="1392237"/>
            <a:ext cx="4257675" cy="10763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52" y="2971711"/>
            <a:ext cx="3956050" cy="26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4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ŠANGAJ – NAJNASELJENIJA LUKA NA SVIJETU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2829719"/>
            <a:ext cx="2968450" cy="279214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90" y="2829719"/>
            <a:ext cx="2969154" cy="27921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1" y="2829720"/>
            <a:ext cx="3000375" cy="27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2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KINI ŽIVI 56 NARODA.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2" y="1930400"/>
            <a:ext cx="7066845" cy="4330524"/>
          </a:xfrm>
        </p:spPr>
      </p:pic>
    </p:spTree>
    <p:extLst>
      <p:ext uri="{BB962C8B-B14F-4D97-AF65-F5344CB8AC3E}">
        <p14:creationId xmlns:p14="http://schemas.microsoft.com/office/powerpoint/2010/main" val="254960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RIJEŠITI ZADANE NASTAVNE LISTIĆE!</a:t>
            </a:r>
            <a:br>
              <a:rPr lang="hr-HR" dirty="0" smtClean="0"/>
            </a:br>
            <a:r>
              <a:rPr lang="hr-HR" smtClean="0"/>
              <a:t>NACRTATI I OBOJATI KINESKI ZID!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2" y="2686756"/>
            <a:ext cx="6592710" cy="3330222"/>
          </a:xfrm>
        </p:spPr>
      </p:pic>
    </p:spTree>
    <p:extLst>
      <p:ext uri="{BB962C8B-B14F-4D97-AF65-F5344CB8AC3E}">
        <p14:creationId xmlns:p14="http://schemas.microsoft.com/office/powerpoint/2010/main" val="412206538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46</Words>
  <Application>Microsoft Office PowerPoint</Application>
  <PresentationFormat>Široki zaslon</PresentationFormat>
  <Paragraphs>18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   KINA</vt:lpstr>
      <vt:lpstr>NARODNA REPUBLIKA KINA</vt:lpstr>
      <vt:lpstr>KRAJOLICI  KINE</vt:lpstr>
      <vt:lpstr>KONFUCIJE -  KINESKI FILOZOF</vt:lpstr>
      <vt:lpstr>IZUMI KINE  I                      GOSPODARSTVO KINE</vt:lpstr>
      <vt:lpstr>PEKING – GLAVNI GRAD</vt:lpstr>
      <vt:lpstr>ŠANGAJ – NAJNASELJENIJA LUKA NA SVIJETU</vt:lpstr>
      <vt:lpstr>U KINI ŽIVI 56 NARODA.</vt:lpstr>
      <vt:lpstr>RIJEŠITI ZADANE NASTAVNE LISTIĆE! NACRTATI I OBOJATI KINESKI ZID!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kina</dc:title>
  <dc:creator>Kukas</dc:creator>
  <cp:lastModifiedBy>Kukas</cp:lastModifiedBy>
  <cp:revision>12</cp:revision>
  <dcterms:created xsi:type="dcterms:W3CDTF">2021-11-02T12:47:57Z</dcterms:created>
  <dcterms:modified xsi:type="dcterms:W3CDTF">2021-11-02T19:00:40Z</dcterms:modified>
</cp:coreProperties>
</file>